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rchiv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chivo-regular.fntdata"/><Relationship Id="rId14" Type="http://schemas.openxmlformats.org/officeDocument/2006/relationships/slide" Target="slides/slide9.xml"/><Relationship Id="rId17" Type="http://schemas.openxmlformats.org/officeDocument/2006/relationships/font" Target="fonts/Archivo-italic.fntdata"/><Relationship Id="rId16" Type="http://schemas.openxmlformats.org/officeDocument/2006/relationships/font" Target="fonts/Archiv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rchiv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Abych vám nějak zarámovala, kdo jsem: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Ahoj, jsem Tereza - designérka a výzkumnice, toho času v HoŘ - UX/service/product 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Kromě toho dělám nějaké věci bokem - design jamy, Klimavize - designový aktivismus, sem tam lektoruju na různých univerzitách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Studovala jsem v Brně na KISKu, diplomka o etice v designu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2806580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2806580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So what is Klimavize (six areas on which we need to focus when solving the crimate crisis)? We call it “our common research which will help us find new big opportunities </a:t>
            </a: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for the climate movement”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A collaboration between designers and people from the Czech climate movement - a team of 2 designers, 3 climate activists and one person with both backgrounds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Why did we create it?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Because in CZ in 2021, it was more or less obvious that we would step back from using coal - a date was set for 2033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So what comes next? The movement needed inputs on what to do, and there was a big gap in continuity because of the pandemic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So the goal was to find strategic opportunities that organisations could focus on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For me from a designer viewpoint, this was all about using design or design research to find strategic opportunities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Let’s look at our </a:t>
            </a: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methodology</a:t>
            </a: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 and the way we approached the research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Then we can look at what this has in common with transition design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2806580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2806580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how did we approach the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used the classic double/triple diamond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 the Klimavize project effectively addressed only the first and second diamonds</a:t>
            </a:r>
            <a:br>
              <a:rPr lang="en-GB"/>
            </a:br>
            <a:br>
              <a:rPr lang="en-GB"/>
            </a:br>
            <a:r>
              <a:rPr lang="en-GB"/>
              <a:t>Forming the intention - at first, we had to unite on what we wanted - what should be the outcomes of this? (not outputs!)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was also necessary to form the team and get aligned with one another (designers × climate activists)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 we used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Wardley Maps: method from business strategy, we mapped the topic of “climate change” on two axes - evolution and how transparent it is that this topic is related to it - this helped us understand how broad the problem of climate change was and what topics we should focus on in the research - because we knew we didn’t want to focus just on climate change itself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Actor mapping: using these topics, we then mapped the </a:t>
            </a:r>
            <a:r>
              <a:rPr lang="en-GB"/>
              <a:t>people we could include in the research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Lean Canvas: helped us frame the project itself - how did we know we succeeded? What were the outcomes we wanted?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the second diamond - two lines: experts × the movement itself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Interviews - we had to be flexible and iterative. We had a script (a set part) and then a part which we adjusted for each participant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also did not pick 20 people at the same time - we picked 5 and then carried on from there after analysing the 5 interviews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did we do the analysis - using the iceberg model by Donella Meadows, from systems 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[překlik na další slide]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movement itself: questionnaires mapping the topics that were important for the movement, focus groups on how they work with the strategies, webinars where we </a:t>
            </a:r>
            <a:r>
              <a:rPr lang="en-GB"/>
              <a:t>verificated if the form of the output (book) is 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text-writing - a community job, the book had more authors than just the 6 of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So what about the third diamond?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b28065804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b28065804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iceberg model: something that might be quite useful for your transition design 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asks you to connect events to patterns, structures, and mental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looking for these solutions which are “beyond the surface”, you can actually find spaces for systemic 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us did the data analysis </a:t>
            </a:r>
            <a:r>
              <a:rPr lang="en-GB"/>
              <a:t>together</a:t>
            </a:r>
            <a:r>
              <a:rPr lang="en-GB"/>
              <a:t> in workshop 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- analysis of different topics, then their placement into the levels of the iceberg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was crucial that we did this together in an interdisciplinary team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designers knew the methodology, the climate </a:t>
            </a:r>
            <a:r>
              <a:rPr lang="en-GB"/>
              <a:t>activists knew the topic -&gt; the analysis was made better by this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b28065804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b28065804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I pointed out already - this entire project was about systems thinking which is very </a:t>
            </a:r>
            <a:r>
              <a:rPr lang="en-GB"/>
              <a:t>closely</a:t>
            </a:r>
            <a:r>
              <a:rPr lang="en-GB"/>
              <a:t> related to transition design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b28065804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b28065804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third diamond - for us, this will be workshops with organisations who want to use Klimavize to shape their strategies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research has discovered opportunities and possible leverage points - things that will tip the entire iceberg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currently making a toolbox of methods (mostly design ones) that will be used during such workshops and possibly freely available to anyone who would like to use Klimavize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also using some of transition design methods there - they fit in perfectly with the topic we have been researching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way I see it - it’s up to the movement to actually “design” the transition they would like to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as a group can help them and I see many exciting possibilities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maybe that’s also an interesting input - on how to do “collaborative” transition design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7cb2a90e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7cb2a90e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really think there are so many opportunities for transition design in climate and social movements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we need them now more than ever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if this feels like your thing - do not hesitate to contact friends/local groups you might know and think about how design or transition design could help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beginning, I was a little bit sceptical how </a:t>
            </a:r>
            <a:r>
              <a:rPr lang="en-GB"/>
              <a:t>people from the climate movement would accept design methods and if it would find them useful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 it turns out that our toolkit and mindset can really be useful - at the end, the people from our collective really appreciated the design 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let’s use these methods to help out because our skills are needed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b28065804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b28065804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b28065804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b28065804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Connecting Design and the Fight Against Climate Change: Klimavize Case Study</a:t>
            </a:r>
            <a:endParaRPr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91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B7C50"/>
                </a:solidFill>
                <a:latin typeface="Archivo"/>
                <a:ea typeface="Archivo"/>
                <a:cs typeface="Archivo"/>
                <a:sym typeface="Archivo"/>
              </a:rPr>
              <a:t>Transition - Design - Education, 6. 5. 2022</a:t>
            </a:r>
            <a:endParaRPr>
              <a:solidFill>
                <a:srgbClr val="FB7C5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450" y="-90200"/>
            <a:ext cx="4862949" cy="53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50" y="2209225"/>
            <a:ext cx="3666024" cy="7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58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71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5220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So where’s the transition potential?</a:t>
            </a:r>
            <a:endParaRPr b="1" sz="5220"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00" y="2128425"/>
            <a:ext cx="3807600" cy="319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75" y="2553250"/>
            <a:ext cx="2331925" cy="24657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3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320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What’s next?</a:t>
            </a:r>
            <a:endParaRPr b="1" sz="3320"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49250" y="1159600"/>
            <a:ext cx="78375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D46"/>
              </a:buClr>
              <a:buSzPts val="1800"/>
              <a:buFont typeface="Archivo"/>
              <a:buChar char="●"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Facilitating workshops for organisations who want to use Klimavize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D46"/>
              </a:buClr>
              <a:buSzPts val="1800"/>
              <a:buFont typeface="Archivo"/>
              <a:buChar char="●"/>
            </a:pPr>
            <a:r>
              <a:rPr lang="en-GB">
                <a:solidFill>
                  <a:srgbClr val="003D46"/>
                </a:solidFill>
                <a:latin typeface="Archivo"/>
                <a:ea typeface="Archivo"/>
                <a:cs typeface="Archivo"/>
                <a:sym typeface="Archivo"/>
              </a:rPr>
              <a:t>Toolbox of methods</a:t>
            </a:r>
            <a:endParaRPr>
              <a:solidFill>
                <a:srgbClr val="003D4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3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52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Questions</a:t>
            </a:r>
            <a:r>
              <a:rPr b="1" lang="en-GB" sz="52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?</a:t>
            </a:r>
            <a:endParaRPr b="1" sz="520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843" y="0"/>
            <a:ext cx="61232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92700" y="45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522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Thank you</a:t>
            </a:r>
            <a:r>
              <a:rPr b="1" lang="en-GB" sz="522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!</a:t>
            </a:r>
            <a:endParaRPr b="1" sz="522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950" y="2178450"/>
            <a:ext cx="2965050" cy="29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881675" y="1727100"/>
            <a:ext cx="437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Tereza Navarová</a:t>
            </a:r>
            <a:b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@terezanavarova</a:t>
            </a:r>
            <a:endParaRPr sz="260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www.klimavize.cz</a:t>
            </a:r>
            <a:endParaRPr sz="260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5359"/>
                </a:solidFill>
                <a:latin typeface="Archivo"/>
                <a:ea typeface="Archivo"/>
                <a:cs typeface="Archivo"/>
                <a:sym typeface="Archivo"/>
              </a:rPr>
              <a:t>info@klimavize.cz</a:t>
            </a:r>
            <a:endParaRPr sz="260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rgbClr val="0053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