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79" r:id="rId6"/>
    <p:sldMasterId id="2147483691" r:id="rId7"/>
    <p:sldMasterId id="2147483703" r:id="rId8"/>
    <p:sldMasterId id="2147483717" r:id="rId9"/>
    <p:sldMasterId id="2147483729" r:id="rId10"/>
    <p:sldMasterId id="2147483741" r:id="rId11"/>
    <p:sldMasterId id="2147483753" r:id="rId12"/>
    <p:sldMasterId id="2147483765" r:id="rId13"/>
    <p:sldMasterId id="2147483778" r:id="rId14"/>
    <p:sldMasterId id="2147483791" r:id="rId15"/>
    <p:sldMasterId id="2147483805" r:id="rId16"/>
    <p:sldMasterId id="2147483817" r:id="rId17"/>
    <p:sldMasterId id="2147483831" r:id="rId18"/>
  </p:sldMasterIdLst>
  <p:notesMasterIdLst>
    <p:notesMasterId r:id="rId39"/>
  </p:notesMasterIdLst>
  <p:handoutMasterIdLst>
    <p:handoutMasterId r:id="rId40"/>
  </p:handoutMasterIdLst>
  <p:sldIdLst>
    <p:sldId id="3773" r:id="rId19"/>
    <p:sldId id="4778" r:id="rId20"/>
    <p:sldId id="3774" r:id="rId21"/>
    <p:sldId id="275" r:id="rId22"/>
    <p:sldId id="4837" r:id="rId23"/>
    <p:sldId id="4834" r:id="rId24"/>
    <p:sldId id="3712" r:id="rId25"/>
    <p:sldId id="3780" r:id="rId26"/>
    <p:sldId id="3779" r:id="rId27"/>
    <p:sldId id="3776" r:id="rId28"/>
    <p:sldId id="3800" r:id="rId29"/>
    <p:sldId id="3787" r:id="rId30"/>
    <p:sldId id="4810" r:id="rId31"/>
    <p:sldId id="4816" r:id="rId32"/>
    <p:sldId id="4833" r:id="rId33"/>
    <p:sldId id="3786" r:id="rId34"/>
    <p:sldId id="3802" r:id="rId35"/>
    <p:sldId id="4838" r:id="rId36"/>
    <p:sldId id="3781" r:id="rId37"/>
    <p:sldId id="307" r:id="rId38"/>
  </p:sldIdLst>
  <p:sldSz cx="12192000" cy="6858000"/>
  <p:notesSz cx="6858000" cy="3829050"/>
  <p:custDataLst>
    <p:tags r:id="rId41"/>
  </p:custDataLst>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ter Haugan" initials="PH" lastIdx="2" clrIdx="0">
    <p:extLst>
      <p:ext uri="{19B8F6BF-5375-455C-9EA6-DF929625EA0E}">
        <p15:presenceInfo xmlns:p15="http://schemas.microsoft.com/office/powerpoint/2012/main" userId="S::petter.haugan@sintef.no::246cc1e5-e930-45b1-acbf-8531a5751231" providerId="AD"/>
      </p:ext>
    </p:extLst>
  </p:cmAuthor>
  <p:cmAuthor id="2" name="Alexandra Bech Gjørv" initials="AG" lastIdx="1" clrIdx="1">
    <p:extLst>
      <p:ext uri="{19B8F6BF-5375-455C-9EA6-DF929625EA0E}">
        <p15:presenceInfo xmlns:p15="http://schemas.microsoft.com/office/powerpoint/2012/main" userId="S::alexandra.bech.gjorv@sintef.no::85abfc34-5e16-4d84-9dd2-50ba8d3bc7aa" providerId="AD"/>
      </p:ext>
    </p:extLst>
  </p:cmAuthor>
  <p:cmAuthor id="3" name="Vincent Wego Fleischer" initials="VF" lastIdx="1" clrIdx="2">
    <p:extLst>
      <p:ext uri="{19B8F6BF-5375-455C-9EA6-DF929625EA0E}">
        <p15:presenceInfo xmlns:p15="http://schemas.microsoft.com/office/powerpoint/2012/main" userId="S::vincent.fleischer@sintef.no::bb3e03bd-b543-41a0-9c39-95e4679a8229" providerId="AD"/>
      </p:ext>
    </p:extLst>
  </p:cmAuthor>
  <p:cmAuthor id="4" name="Lotte Forså Aas" initials="LA" lastIdx="1" clrIdx="3">
    <p:extLst>
      <p:ext uri="{19B8F6BF-5375-455C-9EA6-DF929625EA0E}">
        <p15:presenceInfo xmlns:p15="http://schemas.microsoft.com/office/powerpoint/2012/main" userId="S::lotte.aas@sintef.no::163f7d89-5ff6-489d-91f6-baaed532089a" providerId="AD"/>
      </p:ext>
    </p:extLst>
  </p:cmAuthor>
  <p:cmAuthor id="5" name="Amela Karahasanovic" initials="AK" lastIdx="1" clrIdx="4">
    <p:extLst>
      <p:ext uri="{19B8F6BF-5375-455C-9EA6-DF929625EA0E}">
        <p15:presenceInfo xmlns:p15="http://schemas.microsoft.com/office/powerpoint/2012/main" userId="S::Amela.Karahasanovic@sintef.no::6e838771-57b6-4025-a2ca-28ee79a022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79082" autoAdjust="0"/>
  </p:normalViewPr>
  <p:slideViewPr>
    <p:cSldViewPr snapToGrid="0">
      <p:cViewPr varScale="1">
        <p:scale>
          <a:sx n="53" d="100"/>
          <a:sy n="53" d="100"/>
        </p:scale>
        <p:origin x="1156" y="32"/>
      </p:cViewPr>
      <p:guideLst>
        <p:guide orient="horz" pos="2160"/>
        <p:guide pos="3840"/>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notesMaster" Target="notesMasters/notesMaster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65C6EB-020A-422B-BA22-034FE033FB28}" type="datetimeFigureOut">
              <a:rPr lang="en-GB" smtClean="0"/>
              <a:t>06/05/2022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914C80-977C-4AF5-9AE5-1848C3CF021E}" type="slidenum">
              <a:rPr lang="en-GB" smtClean="0"/>
              <a:t>‹#›</a:t>
            </a:fld>
            <a:endParaRPr lang="en-GB"/>
          </a:p>
        </p:txBody>
      </p:sp>
    </p:spTree>
    <p:extLst>
      <p:ext uri="{BB962C8B-B14F-4D97-AF65-F5344CB8AC3E}">
        <p14:creationId xmlns:p14="http://schemas.microsoft.com/office/powerpoint/2010/main" val="27620951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5T13:48:35.898"/>
    </inkml:context>
    <inkml:brush xml:id="br0">
      <inkml:brushProperty name="width" value="0.025" units="cm"/>
      <inkml:brushProperty name="height" value="0.02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5T13:49:00.188"/>
    </inkml:context>
    <inkml:brush xml:id="br0">
      <inkml:brushProperty name="width" value="0.025" units="cm"/>
      <inkml:brushProperty name="height" value="0.02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5T13:49:01.325"/>
    </inkml:context>
    <inkml:brush xml:id="br0">
      <inkml:brushProperty name="width" value="0.025" units="cm"/>
      <inkml:brushProperty name="height" value="0.025"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5T13:50:11.823"/>
    </inkml:context>
    <inkml:brush xml:id="br0">
      <inkml:brushProperty name="width" value="0.025" units="cm"/>
      <inkml:brushProperty name="height" value="0.025" units="cm"/>
      <inkml:brushProperty name="color" value="#E71224"/>
    </inkml:brush>
  </inkml:definitions>
  <inkml:trace contextRef="#ctx0" brushRef="#br0">0 1 24575,'489'0'-1365,"-476"0"-5461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5T13:50:29.250"/>
    </inkml:context>
    <inkml:brush xml:id="br0">
      <inkml:brushProperty name="width" value="0.025" units="cm"/>
      <inkml:brushProperty name="height" value="0.02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AC034-CD78-49B0-BCA6-1A6DED00F801}" type="datetimeFigureOut">
              <a:rPr lang="en-GB" smtClean="0"/>
              <a:t>06/05/2022</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3E418-C684-4945-99FD-AD67B519583E}" type="slidenum">
              <a:rPr lang="en-US" smtClean="0"/>
              <a:t>1</a:t>
            </a:fld>
            <a:endParaRPr lang="en-US" dirty="0"/>
          </a:p>
        </p:txBody>
      </p:sp>
    </p:spTree>
    <p:extLst>
      <p:ext uri="{BB962C8B-B14F-4D97-AF65-F5344CB8AC3E}">
        <p14:creationId xmlns:p14="http://schemas.microsoft.com/office/powerpoint/2010/main" val="3653774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13</a:t>
            </a:fld>
            <a:endParaRPr lang="en-GB"/>
          </a:p>
        </p:txBody>
      </p:sp>
    </p:spTree>
    <p:extLst>
      <p:ext uri="{BB962C8B-B14F-4D97-AF65-F5344CB8AC3E}">
        <p14:creationId xmlns:p14="http://schemas.microsoft.com/office/powerpoint/2010/main" val="7128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14</a:t>
            </a:fld>
            <a:endParaRPr lang="en-GB"/>
          </a:p>
        </p:txBody>
      </p:sp>
    </p:spTree>
    <p:extLst>
      <p:ext uri="{BB962C8B-B14F-4D97-AF65-F5344CB8AC3E}">
        <p14:creationId xmlns:p14="http://schemas.microsoft.com/office/powerpoint/2010/main" val="5007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a:p>
        </p:txBody>
      </p:sp>
    </p:spTree>
    <p:extLst>
      <p:ext uri="{BB962C8B-B14F-4D97-AF65-F5344CB8AC3E}">
        <p14:creationId xmlns:p14="http://schemas.microsoft.com/office/powerpoint/2010/main" val="425950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3E418-C684-4945-99FD-AD67B519583E}" type="slidenum">
              <a:rPr lang="en-US" smtClean="0"/>
              <a:t>16</a:t>
            </a:fld>
            <a:endParaRPr lang="en-US" dirty="0"/>
          </a:p>
        </p:txBody>
      </p:sp>
    </p:spTree>
    <p:extLst>
      <p:ext uri="{BB962C8B-B14F-4D97-AF65-F5344CB8AC3E}">
        <p14:creationId xmlns:p14="http://schemas.microsoft.com/office/powerpoint/2010/main" val="365377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3E418-C684-4945-99FD-AD67B519583E}" type="slidenum">
              <a:rPr lang="en-US" smtClean="0"/>
              <a:t>19</a:t>
            </a:fld>
            <a:endParaRPr lang="en-US" dirty="0"/>
          </a:p>
        </p:txBody>
      </p:sp>
    </p:spTree>
    <p:extLst>
      <p:ext uri="{BB962C8B-B14F-4D97-AF65-F5344CB8AC3E}">
        <p14:creationId xmlns:p14="http://schemas.microsoft.com/office/powerpoint/2010/main" val="365377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15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3</a:t>
            </a:fld>
            <a:endParaRPr lang="en-GB"/>
          </a:p>
        </p:txBody>
      </p:sp>
    </p:spTree>
    <p:extLst>
      <p:ext uri="{BB962C8B-B14F-4D97-AF65-F5344CB8AC3E}">
        <p14:creationId xmlns:p14="http://schemas.microsoft.com/office/powerpoint/2010/main" val="269504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711E389-6B1A-4073-A398-96B5797B9778}" type="slidenum">
              <a:rPr lang="nb-NO" smtClean="0"/>
              <a:t>4</a:t>
            </a:fld>
            <a:endParaRPr lang="nb-NO"/>
          </a:p>
        </p:txBody>
      </p:sp>
    </p:spTree>
    <p:extLst>
      <p:ext uri="{BB962C8B-B14F-4D97-AF65-F5344CB8AC3E}">
        <p14:creationId xmlns:p14="http://schemas.microsoft.com/office/powerpoint/2010/main" val="288438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3E418-C684-4945-99FD-AD67B519583E}" type="slidenum">
              <a:rPr lang="en-US" smtClean="0"/>
              <a:t>5</a:t>
            </a:fld>
            <a:endParaRPr lang="en-US" dirty="0"/>
          </a:p>
        </p:txBody>
      </p:sp>
    </p:spTree>
    <p:extLst>
      <p:ext uri="{BB962C8B-B14F-4D97-AF65-F5344CB8AC3E}">
        <p14:creationId xmlns:p14="http://schemas.microsoft.com/office/powerpoint/2010/main" val="5136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11E389-6B1A-4073-A398-96B5797B9778}" type="slidenum">
              <a:rPr lang="en-GB" smtClean="0"/>
              <a:t>6</a:t>
            </a:fld>
            <a:endParaRPr lang="en-GB" dirty="0"/>
          </a:p>
        </p:txBody>
      </p:sp>
    </p:spTree>
    <p:extLst>
      <p:ext uri="{BB962C8B-B14F-4D97-AF65-F5344CB8AC3E}">
        <p14:creationId xmlns:p14="http://schemas.microsoft.com/office/powerpoint/2010/main" val="421830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7</a:t>
            </a:fld>
            <a:endParaRPr lang="en-GB"/>
          </a:p>
        </p:txBody>
      </p:sp>
    </p:spTree>
    <p:extLst>
      <p:ext uri="{BB962C8B-B14F-4D97-AF65-F5344CB8AC3E}">
        <p14:creationId xmlns:p14="http://schemas.microsoft.com/office/powerpoint/2010/main" val="40182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3E418-C684-4945-99FD-AD67B519583E}" type="slidenum">
              <a:rPr lang="en-US" smtClean="0"/>
              <a:t>8</a:t>
            </a:fld>
            <a:endParaRPr lang="en-US" dirty="0"/>
          </a:p>
        </p:txBody>
      </p:sp>
    </p:spTree>
    <p:extLst>
      <p:ext uri="{BB962C8B-B14F-4D97-AF65-F5344CB8AC3E}">
        <p14:creationId xmlns:p14="http://schemas.microsoft.com/office/powerpoint/2010/main" val="365377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9</a:t>
            </a:fld>
            <a:endParaRPr lang="en-GB"/>
          </a:p>
        </p:txBody>
      </p:sp>
    </p:spTree>
    <p:extLst>
      <p:ext uri="{BB962C8B-B14F-4D97-AF65-F5344CB8AC3E}">
        <p14:creationId xmlns:p14="http://schemas.microsoft.com/office/powerpoint/2010/main" val="69891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10</a:t>
            </a:fld>
            <a:endParaRPr lang="en-GB"/>
          </a:p>
        </p:txBody>
      </p:sp>
    </p:spTree>
    <p:extLst>
      <p:ext uri="{BB962C8B-B14F-4D97-AF65-F5344CB8AC3E}">
        <p14:creationId xmlns:p14="http://schemas.microsoft.com/office/powerpoint/2010/main" val="1485142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4.xml"/><Relationship Id="rId1" Type="http://schemas.openxmlformats.org/officeDocument/2006/relationships/vmlDrawing" Target="../drawings/vmlDrawing12.vml"/><Relationship Id="rId5" Type="http://schemas.openxmlformats.org/officeDocument/2006/relationships/image" Target="../media/image18.emf"/><Relationship Id="rId4" Type="http://schemas.openxmlformats.org/officeDocument/2006/relationships/oleObject" Target="../embeddings/oleObject12.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5.xml"/><Relationship Id="rId1" Type="http://schemas.openxmlformats.org/officeDocument/2006/relationships/vmlDrawing" Target="../drawings/vmlDrawing13.vml"/><Relationship Id="rId5" Type="http://schemas.openxmlformats.org/officeDocument/2006/relationships/image" Target="../media/image18.emf"/><Relationship Id="rId4" Type="http://schemas.openxmlformats.org/officeDocument/2006/relationships/oleObject" Target="../embeddings/oleObject13.bin"/></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Master" Target="../slideMasters/slideMaster14.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4.xml"/><Relationship Id="rId4" Type="http://schemas.openxmlformats.org/officeDocument/2006/relationships/image" Target="../media/image9.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a:blip r:embed="rId2"/>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US"/>
              <a:t>Sett inn </a:t>
            </a:r>
            <a:r>
              <a:rPr lang="en-US" err="1"/>
              <a:t>bilde</a:t>
            </a:r>
            <a:r>
              <a:rPr lang="en-US"/>
              <a:t> </a:t>
            </a:r>
            <a:r>
              <a:rPr lang="en-US" err="1"/>
              <a:t>fra</a:t>
            </a:r>
            <a:r>
              <a:rPr lang="en-US"/>
              <a:t> </a:t>
            </a:r>
            <a:r>
              <a:rPr lang="en-US" err="1"/>
              <a:t>menyen</a:t>
            </a:r>
            <a:r>
              <a:rPr lang="en-US"/>
              <a:t>:</a:t>
            </a:r>
            <a:br>
              <a:rPr lang="en-US"/>
            </a:br>
            <a:r>
              <a:rPr lang="en-US"/>
              <a:t>“Sett inn/insert” -&gt; “</a:t>
            </a:r>
            <a:r>
              <a:rPr lang="en-US" err="1"/>
              <a:t>Bilde</a:t>
            </a:r>
            <a:r>
              <a:rPr lang="en-US"/>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chemeClr val="bg1"/>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US"/>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US"/>
              <a:t>Ola </a:t>
            </a:r>
            <a:r>
              <a:rPr lang="en-US" err="1"/>
              <a:t>Nordmann</a:t>
            </a:r>
            <a:endParaRPr lang="en-US"/>
          </a:p>
          <a:p>
            <a:pPr lvl="0"/>
            <a:r>
              <a:rPr lang="en-US"/>
              <a:t>Month 2016</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p>
        </p:txBody>
      </p:sp>
      <p:sp>
        <p:nvSpPr>
          <p:cNvPr id="3" name="Plassholder for dato 2"/>
          <p:cNvSpPr>
            <a:spLocks noGrp="1"/>
          </p:cNvSpPr>
          <p:nvPr>
            <p:ph type="dt" sz="half" idx="10"/>
          </p:nvPr>
        </p:nvSpPr>
        <p:spPr/>
        <p:txBody>
          <a:bodyPr/>
          <a:lstStyle/>
          <a:p>
            <a:r>
              <a:rPr lang="en-US"/>
              <a:t>Month 2016</a:t>
            </a:r>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30980477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hasCustomPrompt="1"/>
          </p:nvPr>
        </p:nvSpPr>
        <p:spPr>
          <a:xfrm>
            <a:off x="563507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3996003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hasCustomPrompt="1"/>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6" name="Plassholder for innhold 5"/>
          <p:cNvSpPr>
            <a:spLocks noGrp="1"/>
          </p:cNvSpPr>
          <p:nvPr>
            <p:ph sz="quarter" idx="4" hasCustomPrompt="1"/>
          </p:nvPr>
        </p:nvSpPr>
        <p:spPr>
          <a:xfrm>
            <a:off x="563507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654876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3425394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405857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4081555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3234253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319159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GB"/>
              <a:t>Click to edit Master title style</a:t>
            </a:r>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666881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07674"/>
            <a:ext cx="4986948" cy="1344716"/>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5597938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07674"/>
            <a:ext cx="4742139" cy="1344716"/>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4132216368"/>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a:t>Month 2016</a:t>
            </a:r>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1943840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Click icon to add picture</a:t>
            </a:r>
          </a:p>
        </p:txBody>
      </p:sp>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188626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5225055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2873091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267015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22385453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5834173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816195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501830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21835771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US"/>
              <a:t>Click to edit Master title style</a:t>
            </a:r>
            <a:endParaRPr lang="nb-NO"/>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US"/>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322974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09" tIns="22855" rIns="45709" bIns="22855" rtlCol="0">
            <a:spAutoFit/>
          </a:bodyPr>
          <a:lstStyle/>
          <a:p>
            <a:pPr marL="179964" marR="0" lvl="0" indent="0" algn="ctr" defTabSz="914172"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US" sz="1799"/>
          </a:p>
        </p:txBody>
      </p:sp>
    </p:spTree>
    <p:extLst>
      <p:ext uri="{BB962C8B-B14F-4D97-AF65-F5344CB8AC3E}">
        <p14:creationId xmlns:p14="http://schemas.microsoft.com/office/powerpoint/2010/main" val="33750870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1975860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73035257"/>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nb-NO"/>
              <a:t>Month 2016</a:t>
            </a:r>
          </a:p>
        </p:txBody>
      </p:sp>
      <p:sp>
        <p:nvSpPr>
          <p:cNvPr id="4" name="Plassholder for bunntekst 3"/>
          <p:cNvSpPr>
            <a:spLocks noGrp="1"/>
          </p:cNvSpPr>
          <p:nvPr>
            <p:ph type="ftr" sz="quarter" idx="16"/>
          </p:nvPr>
        </p:nvSpPr>
        <p:spPr/>
        <p:txBody>
          <a:bodyPr/>
          <a:lstStyle/>
          <a:p>
            <a:endParaRPr lang="nb-NO"/>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0003044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563507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517143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90876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22" name="think-cell Slide" r:id="rId4" imgW="473" imgH="473" progId="TCLayout.ActiveDocument.1">
                  <p:embed/>
                </p:oleObj>
              </mc:Choice>
              <mc:Fallback>
                <p:oleObj name="think-cell Slide" r:id="rId4" imgW="473" imgH="473" progId="TCLayout.ActiveDocument.1">
                  <p:embed/>
                  <p:pic>
                    <p:nvPicPr>
                      <p:cNvPr id="6" name="Objec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225149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46" name="think-cell Slide" r:id="rId4" imgW="473" imgH="473" progId="TCLayout.ActiveDocument.1">
                  <p:embed/>
                </p:oleObj>
              </mc:Choice>
              <mc:Fallback>
                <p:oleObj name="think-cell Slide" r:id="rId4" imgW="473" imgH="473"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7313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 Column Vertical Graph ">
    <p:spTree>
      <p:nvGrpSpPr>
        <p:cNvPr id="1" name=""/>
        <p:cNvGrpSpPr/>
        <p:nvPr/>
      </p:nvGrpSpPr>
      <p:grpSpPr>
        <a:xfrm>
          <a:off x="0" y="0"/>
          <a:ext cx="0" cy="0"/>
          <a:chOff x="0" y="0"/>
          <a:chExt cx="0" cy="0"/>
        </a:xfrm>
      </p:grpSpPr>
      <p:sp>
        <p:nvSpPr>
          <p:cNvPr id="9" name="Content Placeholder 8"/>
          <p:cNvSpPr>
            <a:spLocks noGrp="1"/>
          </p:cNvSpPr>
          <p:nvPr>
            <p:ph sz="quarter" idx="14"/>
          </p:nvPr>
        </p:nvSpPr>
        <p:spPr>
          <a:xfrm>
            <a:off x="476212" y="1916832"/>
            <a:ext cx="11239577" cy="4104456"/>
          </a:xfrm>
        </p:spPr>
        <p:txBody>
          <a:bodyPr lIns="0">
            <a:noAutofit/>
          </a:bodyPr>
          <a:lstStyle>
            <a:lvl1pPr>
              <a:buClr>
                <a:schemeClr val="accent2"/>
              </a:buClr>
              <a:buFont typeface="Arial" pitchFamily="34" charset="0"/>
              <a:buChar char="•"/>
              <a:defRPr sz="1800" i="0">
                <a:solidFill>
                  <a:schemeClr val="accent3"/>
                </a:solidFill>
              </a:defRPr>
            </a:lvl1pPr>
            <a:lvl2pPr>
              <a:buClr>
                <a:schemeClr val="accent2"/>
              </a:buClr>
              <a:buFont typeface="Arial" pitchFamily="34" charset="0"/>
              <a:buChar char="•"/>
              <a:defRPr sz="1800" i="0">
                <a:solidFill>
                  <a:schemeClr val="accent3"/>
                </a:solidFill>
              </a:defRPr>
            </a:lvl2pPr>
            <a:lvl3pPr>
              <a:buClr>
                <a:schemeClr val="accent2"/>
              </a:buClr>
              <a:buFont typeface="Arial" pitchFamily="34" charset="0"/>
              <a:buChar char="•"/>
              <a:defRPr sz="1800" i="0">
                <a:solidFill>
                  <a:schemeClr val="accent3"/>
                </a:solidFill>
              </a:defRPr>
            </a:lvl3pPr>
            <a:lvl4pPr>
              <a:buClr>
                <a:schemeClr val="accent2"/>
              </a:buClr>
              <a:buFont typeface="Arial" pitchFamily="34" charset="0"/>
              <a:buChar char="•"/>
              <a:defRPr sz="1800" i="0">
                <a:solidFill>
                  <a:schemeClr val="accent3"/>
                </a:solidFill>
              </a:defRPr>
            </a:lvl4pPr>
            <a:lvl5pPr>
              <a:buClr>
                <a:schemeClr val="accent2"/>
              </a:buClr>
              <a:buFont typeface="Arial" pitchFamily="34" charset="0"/>
              <a:buChar char="•"/>
              <a:defRPr sz="1800" i="0">
                <a:solidFill>
                  <a:schemeClr val="accent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Slide Number Placeholder 9"/>
          <p:cNvSpPr>
            <a:spLocks noGrp="1"/>
          </p:cNvSpPr>
          <p:nvPr>
            <p:ph type="sldNum" sz="quarter" idx="21"/>
          </p:nvPr>
        </p:nvSpPr>
        <p:spPr/>
        <p:txBody>
          <a:bodyPr/>
          <a:lstStyle/>
          <a:p>
            <a:fld id="{17A9B3F3-0CDD-4032-910D-70E772557002}" type="slidenum">
              <a:rPr lang="en-GB" noProof="0" smtClean="0"/>
              <a:pPr/>
              <a:t>‹#›</a:t>
            </a:fld>
            <a:endParaRPr lang="en-GB" noProof="0"/>
          </a:p>
        </p:txBody>
      </p:sp>
      <p:sp>
        <p:nvSpPr>
          <p:cNvPr id="6" name="Text Placeholder 2"/>
          <p:cNvSpPr>
            <a:spLocks noGrp="1"/>
          </p:cNvSpPr>
          <p:nvPr>
            <p:ph type="body" idx="22" hasCustomPrompt="1"/>
          </p:nvPr>
        </p:nvSpPr>
        <p:spPr>
          <a:xfrm>
            <a:off x="476211" y="1142984"/>
            <a:ext cx="11239579" cy="642942"/>
          </a:xfrm>
        </p:spPr>
        <p:txBody>
          <a:bodyPr wrap="square" lIns="0" tIns="46800" anchor="t" anchorCtr="0">
            <a:noAutofit/>
          </a:bodyPr>
          <a:lstStyle>
            <a:lvl1pPr marL="0" indent="0">
              <a:buNone/>
              <a:defRPr sz="2800" b="0">
                <a:solidFill>
                  <a:srgbClr val="00447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a:t>Click to insert text</a:t>
            </a:r>
          </a:p>
        </p:txBody>
      </p:sp>
    </p:spTree>
    <p:extLst>
      <p:ext uri="{BB962C8B-B14F-4D97-AF65-F5344CB8AC3E}">
        <p14:creationId xmlns:p14="http://schemas.microsoft.com/office/powerpoint/2010/main" val="791796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a:blip r:embed="rId2"/>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chemeClr val="bg1"/>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8877045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46758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hasCustomPrompt="1"/>
          </p:nvPr>
        </p:nvSpPr>
        <p:spPr>
          <a:xfrm>
            <a:off x="2102645" y="379964"/>
            <a:ext cx="9369266" cy="1051168"/>
          </a:xfrm>
        </p:spPr>
        <p:txBody>
          <a:bodyPr/>
          <a:lstStyle>
            <a:lvl1pPr>
              <a:defRPr>
                <a:solidFill>
                  <a:schemeClr val="tx2"/>
                </a:solidFill>
              </a:defRPr>
            </a:lvl1pPr>
          </a:lstStyle>
          <a:p>
            <a:r>
              <a:rPr lang="en-GB" dirty="0"/>
              <a:t>Click to add title</a:t>
            </a:r>
          </a:p>
        </p:txBody>
      </p:sp>
      <p:sp>
        <p:nvSpPr>
          <p:cNvPr id="3" name="Text Placeholder 2">
            <a:extLst>
              <a:ext uri="{FF2B5EF4-FFF2-40B4-BE49-F238E27FC236}">
                <a16:creationId xmlns:a16="http://schemas.microsoft.com/office/drawing/2014/main" id="{CD1023A1-8AB4-4792-A544-334CC7A19877}"/>
              </a:ext>
            </a:extLst>
          </p:cNvPr>
          <p:cNvSpPr>
            <a:spLocks noGrp="1"/>
          </p:cNvSpPr>
          <p:nvPr>
            <p:ph type="body" sz="quarter" idx="13"/>
          </p:nvPr>
        </p:nvSpPr>
        <p:spPr>
          <a:xfrm>
            <a:off x="758189" y="2259018"/>
            <a:ext cx="10713721" cy="3910012"/>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334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876682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US"/>
              <a:t>Click to edit Master title style</a:t>
            </a:r>
            <a:endParaRPr lang="nb-NO"/>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US"/>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14572057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Drag picture to placeholder or click icon to add</a:t>
            </a:r>
            <a:endParaRPr lang="en-GB"/>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7920849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Drag picture to placeholder or click icon to add</a:t>
            </a:r>
            <a:endParaRPr lang="en-GB"/>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2271369"/>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US"/>
              <a:t>Drag picture to placeholder or click icon to add</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nb-NO"/>
              <a:t>Month 2016</a:t>
            </a:r>
          </a:p>
        </p:txBody>
      </p:sp>
      <p:sp>
        <p:nvSpPr>
          <p:cNvPr id="4" name="Plassholder for bunntekst 3"/>
          <p:cNvSpPr>
            <a:spLocks noGrp="1"/>
          </p:cNvSpPr>
          <p:nvPr>
            <p:ph type="ftr" sz="quarter" idx="16"/>
          </p:nvPr>
        </p:nvSpPr>
        <p:spPr/>
        <p:txBody>
          <a:bodyPr/>
          <a:lstStyle/>
          <a:p>
            <a:endParaRPr lang="nb-NO"/>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440881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563507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245423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514563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7077061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864905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Tittellysbilde">
    <p:spTree>
      <p:nvGrpSpPr>
        <p:cNvPr id="1" name=""/>
        <p:cNvGrpSpPr/>
        <p:nvPr/>
      </p:nvGrpSpPr>
      <p:grpSpPr>
        <a:xfrm>
          <a:off x="0" y="0"/>
          <a:ext cx="0" cy="0"/>
          <a:chOff x="0" y="0"/>
          <a:chExt cx="0" cy="0"/>
        </a:xfrm>
      </p:grpSpPr>
      <p:sp>
        <p:nvSpPr>
          <p:cNvPr id="15" name="Plassholder for bilde 14"/>
          <p:cNvSpPr>
            <a:spLocks noGrp="1"/>
          </p:cNvSpPr>
          <p:nvPr>
            <p:ph type="pic" sz="quarter" idx="10" hasCustomPrompt="1"/>
          </p:nvPr>
        </p:nvSpPr>
        <p:spPr>
          <a:xfrm>
            <a:off x="2" y="0"/>
            <a:ext cx="12192000"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a:blipFill>
            <a:blip r:embed="rId2"/>
            <a:stretch>
              <a:fillRect/>
            </a:stretch>
          </a:blipFill>
        </p:spPr>
        <p:txBody>
          <a:bodyPr wrap="square" tIns="719964" anchor="t" anchorCtr="1">
            <a:noAutofit/>
          </a:bodyPr>
          <a:lstStyle>
            <a:lvl1pPr marL="0" indent="0" algn="ctr">
              <a:buNone/>
              <a:defRPr baseline="0"/>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sp>
        <p:nvSpPr>
          <p:cNvPr id="4" name="Rektangel 3"/>
          <p:cNvSpPr/>
          <p:nvPr userDrawn="1"/>
        </p:nvSpPr>
        <p:spPr>
          <a:xfrm>
            <a:off x="895585"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endParaRPr lang="en-GB" sz="1799"/>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1" y="1080137"/>
            <a:ext cx="981013" cy="214063"/>
          </a:xfrm>
          <a:prstGeom prst="rect">
            <a:avLst/>
          </a:prstGeom>
        </p:spPr>
      </p:pic>
      <p:sp>
        <p:nvSpPr>
          <p:cNvPr id="2" name="Tittel 1"/>
          <p:cNvSpPr>
            <a:spLocks noGrp="1"/>
          </p:cNvSpPr>
          <p:nvPr>
            <p:ph type="ctrTitle"/>
          </p:nvPr>
        </p:nvSpPr>
        <p:spPr>
          <a:xfrm>
            <a:off x="4407696" y="2879207"/>
            <a:ext cx="6769286" cy="3181610"/>
          </a:xfrm>
          <a:solidFill>
            <a:schemeClr val="bg1"/>
          </a:solidFill>
        </p:spPr>
        <p:txBody>
          <a:bodyPr lIns="359982" tIns="359982" rIns="359982" bIns="1403930" anchor="b">
            <a:spAutoFit/>
          </a:bodyPr>
          <a:lstStyle>
            <a:lvl1pPr marL="0" indent="0" algn="l">
              <a:buFont typeface="Arial" panose="020B0604020202020204" pitchFamily="34" charset="0"/>
              <a:buNone/>
              <a:defRPr sz="4599" cap="all" normalizeH="0" baseline="0">
                <a:solidFill>
                  <a:schemeClr val="dk2"/>
                </a:solidFill>
              </a:defRPr>
            </a:lvl1pPr>
          </a:lstStyle>
          <a:p>
            <a:r>
              <a:rPr lang="en-US"/>
              <a:t>Click to edit Master title style</a:t>
            </a:r>
            <a:endParaRPr lang="nb-NO"/>
          </a:p>
        </p:txBody>
      </p:sp>
      <p:sp>
        <p:nvSpPr>
          <p:cNvPr id="6" name="Plassholder for dato 5"/>
          <p:cNvSpPr>
            <a:spLocks noGrp="1"/>
          </p:cNvSpPr>
          <p:nvPr>
            <p:ph type="dt" sz="half" idx="11"/>
          </p:nvPr>
        </p:nvSpPr>
        <p:spPr>
          <a:xfrm>
            <a:off x="4818167" y="5603820"/>
            <a:ext cx="1479675" cy="230833"/>
          </a:xfrm>
        </p:spPr>
        <p:txBody>
          <a:bodyPr anchor="b">
            <a:spAutoFit/>
          </a:bodyPr>
          <a:lstStyle>
            <a:lvl1pPr algn="l">
              <a:defRPr sz="1500">
                <a:solidFill>
                  <a:schemeClr val="accent2"/>
                </a:solidFill>
                <a:latin typeface="+mj-lt"/>
              </a:defRPr>
            </a:lvl1pPr>
          </a:lstStyle>
          <a:p>
            <a:r>
              <a:rPr lang="nb-NO" err="1"/>
              <a:t>Month</a:t>
            </a:r>
            <a:r>
              <a:rPr lang="nb-NO"/>
              <a:t> 2016</a:t>
            </a:r>
          </a:p>
        </p:txBody>
      </p:sp>
      <p:sp>
        <p:nvSpPr>
          <p:cNvPr id="3" name="noColor"/>
          <p:cNvSpPr/>
          <p:nvPr userDrawn="1"/>
        </p:nvSpPr>
        <p:spPr>
          <a:xfrm>
            <a:off x="161375" y="188260"/>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07" tIns="22854" rIns="45707" bIns="22854" rtlCol="0" anchor="ctr"/>
          <a:lstStyle/>
          <a:p>
            <a:pPr algn="ctr"/>
            <a:endParaRPr lang="en-GB" sz="1799"/>
          </a:p>
        </p:txBody>
      </p:sp>
    </p:spTree>
    <p:extLst>
      <p:ext uri="{BB962C8B-B14F-4D97-AF65-F5344CB8AC3E}">
        <p14:creationId xmlns:p14="http://schemas.microsoft.com/office/powerpoint/2010/main" val="43458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rside med bilder splittet">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BA9FE935-F199-41D7-871A-24EC1D9C5AD9}"/>
              </a:ext>
            </a:extLst>
          </p:cNvPr>
          <p:cNvSpPr>
            <a:spLocks noGrp="1"/>
          </p:cNvSpPr>
          <p:nvPr>
            <p:ph type="pic" sz="quarter" idx="19"/>
          </p:nvPr>
        </p:nvSpPr>
        <p:spPr>
          <a:xfrm>
            <a:off x="0" y="0"/>
            <a:ext cx="7368540" cy="6858000"/>
          </a:xfrm>
          <a:custGeom>
            <a:avLst/>
            <a:gdLst>
              <a:gd name="connsiteX0" fmla="*/ 0 w 7368540"/>
              <a:gd name="connsiteY0" fmla="*/ 0 h 6858000"/>
              <a:gd name="connsiteX1" fmla="*/ 722471 w 7368540"/>
              <a:gd name="connsiteY1" fmla="*/ 0 h 6858000"/>
              <a:gd name="connsiteX2" fmla="*/ 722471 w 7368540"/>
              <a:gd name="connsiteY2" fmla="*/ 1299762 h 6858000"/>
              <a:gd name="connsiteX3" fmla="*/ 1813407 w 7368540"/>
              <a:gd name="connsiteY3" fmla="*/ 1299762 h 6858000"/>
              <a:gd name="connsiteX4" fmla="*/ 1813407 w 7368540"/>
              <a:gd name="connsiteY4" fmla="*/ 0 h 6858000"/>
              <a:gd name="connsiteX5" fmla="*/ 7368540 w 7368540"/>
              <a:gd name="connsiteY5" fmla="*/ 0 h 6858000"/>
              <a:gd name="connsiteX6" fmla="*/ 7368540 w 7368540"/>
              <a:gd name="connsiteY6" fmla="*/ 17691 h 6858000"/>
              <a:gd name="connsiteX7" fmla="*/ 4913290 w 7368540"/>
              <a:gd name="connsiteY7" fmla="*/ 6858000 h 6858000"/>
              <a:gd name="connsiteX8" fmla="*/ 0 w 736854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8540" h="6858000">
                <a:moveTo>
                  <a:pt x="0" y="0"/>
                </a:moveTo>
                <a:lnTo>
                  <a:pt x="722471" y="0"/>
                </a:lnTo>
                <a:lnTo>
                  <a:pt x="722471" y="1299762"/>
                </a:lnTo>
                <a:lnTo>
                  <a:pt x="1813407" y="1299762"/>
                </a:lnTo>
                <a:lnTo>
                  <a:pt x="1813407" y="0"/>
                </a:lnTo>
                <a:lnTo>
                  <a:pt x="7368540" y="0"/>
                </a:lnTo>
                <a:lnTo>
                  <a:pt x="7368540" y="17691"/>
                </a:lnTo>
                <a:lnTo>
                  <a:pt x="4913290" y="6858000"/>
                </a:lnTo>
                <a:lnTo>
                  <a:pt x="0" y="6858000"/>
                </a:lnTo>
                <a:close/>
              </a:path>
            </a:pathLst>
          </a:custGeom>
        </p:spPr>
        <p:txBody>
          <a:bodyPr wrap="square">
            <a:noAutofit/>
          </a:bodyPr>
          <a:lstStyle>
            <a:lvl1pPr>
              <a:buNone/>
              <a:defRPr/>
            </a:lvl1pPr>
          </a:lstStyle>
          <a:p>
            <a:r>
              <a:rPr lang="en-US"/>
              <a:t>Click icon to add picture</a:t>
            </a:r>
          </a:p>
        </p:txBody>
      </p:sp>
      <p:sp>
        <p:nvSpPr>
          <p:cNvPr id="18" name="Picture Placeholder 17">
            <a:extLst>
              <a:ext uri="{FF2B5EF4-FFF2-40B4-BE49-F238E27FC236}">
                <a16:creationId xmlns:a16="http://schemas.microsoft.com/office/drawing/2014/main" id="{3891292E-00E9-453D-967C-3464D9CCC4F7}"/>
              </a:ext>
            </a:extLst>
          </p:cNvPr>
          <p:cNvSpPr>
            <a:spLocks noGrp="1"/>
          </p:cNvSpPr>
          <p:nvPr>
            <p:ph type="pic" sz="quarter" idx="16"/>
          </p:nvPr>
        </p:nvSpPr>
        <p:spPr>
          <a:xfrm>
            <a:off x="4897296" y="0"/>
            <a:ext cx="7294704" cy="6858325"/>
          </a:xfrm>
          <a:custGeom>
            <a:avLst/>
            <a:gdLst>
              <a:gd name="connsiteX0" fmla="*/ 2467646 w 7294704"/>
              <a:gd name="connsiteY0" fmla="*/ 0 h 6858325"/>
              <a:gd name="connsiteX1" fmla="*/ 7294704 w 7294704"/>
              <a:gd name="connsiteY1" fmla="*/ 0 h 6858325"/>
              <a:gd name="connsiteX2" fmla="*/ 7294704 w 7294704"/>
              <a:gd name="connsiteY2" fmla="*/ 6858325 h 6858325"/>
              <a:gd name="connsiteX3" fmla="*/ 0 w 7294704"/>
              <a:gd name="connsiteY3" fmla="*/ 6858325 h 6858325"/>
            </a:gdLst>
            <a:ahLst/>
            <a:cxnLst>
              <a:cxn ang="0">
                <a:pos x="connsiteX0" y="connsiteY0"/>
              </a:cxn>
              <a:cxn ang="0">
                <a:pos x="connsiteX1" y="connsiteY1"/>
              </a:cxn>
              <a:cxn ang="0">
                <a:pos x="connsiteX2" y="connsiteY2"/>
              </a:cxn>
              <a:cxn ang="0">
                <a:pos x="connsiteX3" y="connsiteY3"/>
              </a:cxn>
            </a:cxnLst>
            <a:rect l="l" t="t" r="r" b="b"/>
            <a:pathLst>
              <a:path w="7294704" h="6858325">
                <a:moveTo>
                  <a:pt x="2467646" y="0"/>
                </a:moveTo>
                <a:lnTo>
                  <a:pt x="7294704" y="0"/>
                </a:lnTo>
                <a:lnTo>
                  <a:pt x="7294704" y="6858325"/>
                </a:lnTo>
                <a:lnTo>
                  <a:pt x="0" y="6858325"/>
                </a:lnTo>
                <a:close/>
              </a:path>
            </a:pathLst>
          </a:custGeom>
        </p:spPr>
        <p:txBody>
          <a:bodyPr wrap="square">
            <a:noAutofit/>
          </a:bodyPr>
          <a:lstStyle>
            <a:lvl1pPr>
              <a:buNone/>
              <a:defRPr/>
            </a:lvl1pPr>
          </a:lstStyle>
          <a:p>
            <a:r>
              <a:rPr lang="en-US"/>
              <a:t>Click icon to add picture</a:t>
            </a:r>
            <a:endParaRPr lang="nb-NO"/>
          </a:p>
        </p:txBody>
      </p:sp>
      <p:pic>
        <p:nvPicPr>
          <p:cNvPr id="31" name="Graphic 30">
            <a:extLst>
              <a:ext uri="{FF2B5EF4-FFF2-40B4-BE49-F238E27FC236}">
                <a16:creationId xmlns:a16="http://schemas.microsoft.com/office/drawing/2014/main" id="{655D799E-E9E5-46D2-A4A8-C2991ED7C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0090" y="0"/>
            <a:ext cx="1096735" cy="1304666"/>
          </a:xfrm>
          <a:prstGeom prst="rect">
            <a:avLst/>
          </a:prstGeom>
        </p:spPr>
      </p:pic>
      <p:sp>
        <p:nvSpPr>
          <p:cNvPr id="12" name="Title 1">
            <a:extLst>
              <a:ext uri="{FF2B5EF4-FFF2-40B4-BE49-F238E27FC236}">
                <a16:creationId xmlns:a16="http://schemas.microsoft.com/office/drawing/2014/main" id="{C4136857-8A04-412B-B6B5-632FD407B032}"/>
              </a:ext>
            </a:extLst>
          </p:cNvPr>
          <p:cNvSpPr>
            <a:spLocks noGrp="1"/>
          </p:cNvSpPr>
          <p:nvPr>
            <p:ph type="ctrTitle" hasCustomPrompt="1"/>
          </p:nvPr>
        </p:nvSpPr>
        <p:spPr>
          <a:xfrm>
            <a:off x="0" y="3821445"/>
            <a:ext cx="4585063" cy="2074529"/>
          </a:xfrm>
          <a:solidFill>
            <a:schemeClr val="bg1"/>
          </a:solidFill>
        </p:spPr>
        <p:txBody>
          <a:bodyPr wrap="square" lIns="720000" tIns="360000" rIns="144000" bIns="1166400" anchor="b">
            <a:spAutoFit/>
          </a:bodyPr>
          <a:lstStyle>
            <a:lvl1pPr algn="l">
              <a:defRPr sz="3850" b="1" spc="0" baseline="0">
                <a:solidFill>
                  <a:srgbClr val="05427C"/>
                </a:solidFill>
              </a:defRPr>
            </a:lvl1pPr>
          </a:lstStyle>
          <a:p>
            <a:r>
              <a:rPr lang="nb-NO"/>
              <a:t>En kort tittel</a:t>
            </a:r>
          </a:p>
        </p:txBody>
      </p:sp>
      <p:sp>
        <p:nvSpPr>
          <p:cNvPr id="13" name="Subtitle 2">
            <a:extLst>
              <a:ext uri="{FF2B5EF4-FFF2-40B4-BE49-F238E27FC236}">
                <a16:creationId xmlns:a16="http://schemas.microsoft.com/office/drawing/2014/main" id="{8EDF94FC-487E-4582-A68F-1CE82F069903}"/>
              </a:ext>
            </a:extLst>
          </p:cNvPr>
          <p:cNvSpPr>
            <a:spLocks noGrp="1"/>
          </p:cNvSpPr>
          <p:nvPr>
            <p:ph type="subTitle" idx="1"/>
          </p:nvPr>
        </p:nvSpPr>
        <p:spPr>
          <a:xfrm>
            <a:off x="720090" y="4931786"/>
            <a:ext cx="3847566" cy="676275"/>
          </a:xfrm>
          <a:prstGeom prst="rect">
            <a:avLst/>
          </a:prstGeom>
        </p:spPr>
        <p:txBody>
          <a:bodyPr lIns="0" tIns="0" rIns="0" bIns="0">
            <a:noAutofit/>
          </a:bodyPr>
          <a:lstStyle>
            <a:lvl1pPr marL="0" indent="0" algn="l">
              <a:lnSpc>
                <a:spcPct val="107000"/>
              </a:lnSpc>
              <a:spcBef>
                <a:spcPts val="0"/>
              </a:spcBef>
              <a:buNone/>
              <a:defRPr sz="2100">
                <a:solidFill>
                  <a:srgbClr val="05427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Tree>
    <p:extLst>
      <p:ext uri="{BB962C8B-B14F-4D97-AF65-F5344CB8AC3E}">
        <p14:creationId xmlns:p14="http://schemas.microsoft.com/office/powerpoint/2010/main" val="36706070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2" y="2835354"/>
            <a:ext cx="1602460" cy="320056"/>
          </a:xfrm>
          <a:prstGeom prst="rect">
            <a:avLst/>
          </a:prstGeom>
        </p:spPr>
      </p:pic>
      <p:sp>
        <p:nvSpPr>
          <p:cNvPr id="4" name="TekstSylinder 3"/>
          <p:cNvSpPr txBox="1"/>
          <p:nvPr userDrawn="1"/>
        </p:nvSpPr>
        <p:spPr>
          <a:xfrm>
            <a:off x="1274052" y="3605753"/>
            <a:ext cx="9510538" cy="452327"/>
          </a:xfrm>
          <a:prstGeom prst="rect">
            <a:avLst/>
          </a:prstGeom>
          <a:noFill/>
        </p:spPr>
        <p:txBody>
          <a:bodyPr wrap="square" lIns="45707" tIns="22854" rIns="45707" bIns="22854" rtlCol="0">
            <a:spAutoFit/>
          </a:bodyPr>
          <a:lstStyle/>
          <a:p>
            <a:pPr marL="179955" marR="0" lvl="0" indent="0" algn="ctr" defTabSz="91412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err="1">
                <a:ln>
                  <a:noFill/>
                </a:ln>
                <a:solidFill>
                  <a:srgbClr val="FFFFFF"/>
                </a:solidFill>
                <a:effectLst/>
                <a:uLnTx/>
                <a:uFillTx/>
                <a:latin typeface="+mn-lt"/>
                <a:ea typeface="+mn-ea"/>
                <a:cs typeface="+mn-cs"/>
              </a:rPr>
              <a:t>Teknologi</a:t>
            </a:r>
            <a:r>
              <a:rPr kumimoji="0" lang="en-GB" sz="2400" b="0" i="0" u="none" strike="noStrike" kern="1200" cap="none" spc="0" normalizeH="0" baseline="0" noProof="0">
                <a:ln>
                  <a:noFill/>
                </a:ln>
                <a:solidFill>
                  <a:srgbClr val="FFFFFF"/>
                </a:solidFill>
                <a:effectLst/>
                <a:uLnTx/>
                <a:uFillTx/>
                <a:latin typeface="+mn-lt"/>
                <a:ea typeface="+mn-ea"/>
                <a:cs typeface="+mn-cs"/>
              </a:rPr>
              <a:t> for et </a:t>
            </a:r>
            <a:r>
              <a:rPr kumimoji="0" lang="en-GB" sz="2400" b="0" i="0" u="none" strike="noStrike" kern="1200" cap="none" spc="0" normalizeH="0" baseline="0" noProof="0" err="1">
                <a:ln>
                  <a:noFill/>
                </a:ln>
                <a:solidFill>
                  <a:srgbClr val="FFFFFF"/>
                </a:solidFill>
                <a:effectLst/>
                <a:uLnTx/>
                <a:uFillTx/>
                <a:latin typeface="+mn-lt"/>
                <a:ea typeface="+mn-ea"/>
                <a:cs typeface="+mn-cs"/>
              </a:rPr>
              <a:t>bedre</a:t>
            </a:r>
            <a:r>
              <a:rPr kumimoji="0" lang="en-GB" sz="2400" b="0" i="0" u="none" strike="noStrike" kern="1200" cap="none" spc="0" normalizeH="0" baseline="0" noProof="0">
                <a:ln>
                  <a:noFill/>
                </a:ln>
                <a:solidFill>
                  <a:srgbClr val="FFFFFF"/>
                </a:solidFill>
                <a:effectLst/>
                <a:uLnTx/>
                <a:uFillTx/>
                <a:latin typeface="+mn-lt"/>
                <a:ea typeface="+mn-ea"/>
                <a:cs typeface="+mn-cs"/>
              </a:rPr>
              <a:t> </a:t>
            </a:r>
            <a:r>
              <a:rPr kumimoji="0" lang="en-GB" sz="2400" b="0" i="0" u="none" strike="noStrike" kern="1200" cap="none" spc="0" normalizeH="0" baseline="0" noProof="0" err="1">
                <a:ln>
                  <a:noFill/>
                </a:ln>
                <a:solidFill>
                  <a:srgbClr val="FFFFFF"/>
                </a:solidFill>
                <a:effectLst/>
                <a:uLnTx/>
                <a:uFillTx/>
                <a:latin typeface="+mn-lt"/>
                <a:ea typeface="+mn-ea"/>
                <a:cs typeface="+mn-cs"/>
              </a:rPr>
              <a:t>samfunn</a:t>
            </a:r>
            <a:endParaRPr lang="nb-NO" sz="1799"/>
          </a:p>
        </p:txBody>
      </p:sp>
    </p:spTree>
    <p:extLst>
      <p:ext uri="{BB962C8B-B14F-4D97-AF65-F5344CB8AC3E}">
        <p14:creationId xmlns:p14="http://schemas.microsoft.com/office/powerpoint/2010/main" val="6016772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546992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nb-NO"/>
              <a:t>Klikk for å redigere tittelstil</a:t>
            </a:r>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a:t>Klikk for å redigere tekststiler i malen</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1706814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6715276" y="920493"/>
            <a:ext cx="4986948" cy="1319077"/>
          </a:xfrm>
        </p:spPr>
        <p:txBody>
          <a:bodyPr/>
          <a:lstStyle>
            <a:lvl1pPr>
              <a:lnSpc>
                <a:spcPct val="80000"/>
              </a:lnSpc>
              <a:defRPr/>
            </a:lvl1pPr>
          </a:lstStyle>
          <a:p>
            <a:r>
              <a:rPr lang="nb-NO"/>
              <a:t>Klikk for å redigere 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nb-NO"/>
              <a:t>Month 2016</a:t>
            </a:r>
          </a:p>
        </p:txBody>
      </p:sp>
      <p:sp>
        <p:nvSpPr>
          <p:cNvPr id="5" name="Plassholder for bunntekst 4"/>
          <p:cNvSpPr>
            <a:spLocks noGrp="1"/>
          </p:cNvSpPr>
          <p:nvPr>
            <p:ph type="ftr" sz="quarter" idx="17"/>
          </p:nvPr>
        </p:nvSpPr>
        <p:spPr/>
        <p:txBody>
          <a:bodyPr/>
          <a:lstStyle/>
          <a:p>
            <a:endParaRPr lang="nb-NO"/>
          </a:p>
        </p:txBody>
      </p:sp>
      <p:sp>
        <p:nvSpPr>
          <p:cNvPr id="7" name="Plassholder for lysbildenummer 6"/>
          <p:cNvSpPr>
            <a:spLocks noGrp="1"/>
          </p:cNvSpPr>
          <p:nvPr>
            <p:ph type="sldNum" sz="quarter" idx="18"/>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3207696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965264" y="920493"/>
            <a:ext cx="4654853" cy="1319077"/>
          </a:xfrm>
        </p:spPr>
        <p:txBody>
          <a:bodyPr/>
          <a:lstStyle>
            <a:lvl1pPr>
              <a:lnSpc>
                <a:spcPct val="80000"/>
              </a:lnSpc>
              <a:defRPr/>
            </a:lvl1pPr>
          </a:lstStyle>
          <a:p>
            <a:r>
              <a:rPr lang="nb-NO"/>
              <a:t>Klikk for å redigere tittelstil</a:t>
            </a:r>
            <a:endParaRPr lang="en-GB"/>
          </a:p>
        </p:txBody>
      </p:sp>
      <p:sp>
        <p:nvSpPr>
          <p:cNvPr id="3" name="Plassholder for dato 2"/>
          <p:cNvSpPr>
            <a:spLocks noGrp="1"/>
          </p:cNvSpPr>
          <p:nvPr>
            <p:ph type="dt" sz="half" idx="16"/>
          </p:nvPr>
        </p:nvSpPr>
        <p:spPr/>
        <p:txBody>
          <a:bodyPr/>
          <a:lstStyle/>
          <a:p>
            <a:r>
              <a:rPr lang="nb-NO"/>
              <a:t>Month 2016</a:t>
            </a:r>
          </a:p>
        </p:txBody>
      </p:sp>
      <p:sp>
        <p:nvSpPr>
          <p:cNvPr id="5" name="Plassholder for bunntekst 4"/>
          <p:cNvSpPr>
            <a:spLocks noGrp="1"/>
          </p:cNvSpPr>
          <p:nvPr>
            <p:ph type="ftr" sz="quarter" idx="17"/>
          </p:nvPr>
        </p:nvSpPr>
        <p:spPr/>
        <p:txBody>
          <a:bodyPr/>
          <a:lstStyle/>
          <a:p>
            <a:endParaRPr lang="nb-NO"/>
          </a:p>
        </p:txBody>
      </p:sp>
      <p:sp>
        <p:nvSpPr>
          <p:cNvPr id="7" name="Plassholder for lysbildenummer 6"/>
          <p:cNvSpPr>
            <a:spLocks noGrp="1"/>
          </p:cNvSpPr>
          <p:nvPr>
            <p:ph type="sldNum" sz="quarter" idx="18"/>
          </p:nvPr>
        </p:nvSpPr>
        <p:spPr/>
        <p:txBody>
          <a:bodyPr/>
          <a:lstStyle/>
          <a:p>
            <a:fld id="{5751DFAA-887F-4071-8EAD-E8CA316FCF06}" type="slidenum">
              <a:rPr lang="nb-NO" smtClean="0"/>
              <a:pPr/>
              <a:t>‹#›</a:t>
            </a:fld>
            <a:endParaRPr lang="nb-NO"/>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084125797"/>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5"/>
          </p:nvPr>
        </p:nvSpPr>
        <p:spPr/>
        <p:txBody>
          <a:bodyPr/>
          <a:lstStyle/>
          <a:p>
            <a:r>
              <a:rPr lang="nb-NO"/>
              <a:t>Month 2016</a:t>
            </a:r>
          </a:p>
        </p:txBody>
      </p:sp>
      <p:sp>
        <p:nvSpPr>
          <p:cNvPr id="4" name="Plassholder for bunntekst 3"/>
          <p:cNvSpPr>
            <a:spLocks noGrp="1"/>
          </p:cNvSpPr>
          <p:nvPr>
            <p:ph type="ftr" sz="quarter" idx="16"/>
          </p:nvPr>
        </p:nvSpPr>
        <p:spPr/>
        <p:txBody>
          <a:bodyPr/>
          <a:lstStyle/>
          <a:p>
            <a:endParaRPr lang="nb-NO"/>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550093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635070" y="2700338"/>
            <a:ext cx="4320821"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14531046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954181" y="3285410"/>
            <a:ext cx="4320821" cy="28353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635070" y="3285410"/>
            <a:ext cx="4320821" cy="28353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22479596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52337"/>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err="1">
                <a:ln>
                  <a:noFill/>
                </a:ln>
                <a:solidFill>
                  <a:srgbClr val="FFFFFF"/>
                </a:solidFill>
                <a:effectLst/>
                <a:uLnTx/>
                <a:uFillTx/>
                <a:latin typeface="+mn-lt"/>
                <a:ea typeface="+mn-ea"/>
                <a:cs typeface="+mn-cs"/>
              </a:rPr>
              <a:t>Teknologi</a:t>
            </a:r>
            <a:r>
              <a:rPr kumimoji="0" lang="en-GB" sz="2400" b="0" i="0" u="none" strike="noStrike" kern="1200" cap="none" spc="0" normalizeH="0" baseline="0" noProof="0">
                <a:ln>
                  <a:noFill/>
                </a:ln>
                <a:solidFill>
                  <a:srgbClr val="FFFFFF"/>
                </a:solidFill>
                <a:effectLst/>
                <a:uLnTx/>
                <a:uFillTx/>
                <a:latin typeface="+mn-lt"/>
                <a:ea typeface="+mn-ea"/>
                <a:cs typeface="+mn-cs"/>
              </a:rPr>
              <a:t> for et </a:t>
            </a:r>
            <a:r>
              <a:rPr kumimoji="0" lang="en-GB" sz="2400" b="0" i="0" u="none" strike="noStrike" kern="1200" cap="none" spc="0" normalizeH="0" baseline="0" noProof="0" err="1">
                <a:ln>
                  <a:noFill/>
                </a:ln>
                <a:solidFill>
                  <a:srgbClr val="FFFFFF"/>
                </a:solidFill>
                <a:effectLst/>
                <a:uLnTx/>
                <a:uFillTx/>
                <a:latin typeface="+mn-lt"/>
                <a:ea typeface="+mn-ea"/>
                <a:cs typeface="+mn-cs"/>
              </a:rPr>
              <a:t>bedre</a:t>
            </a:r>
            <a:r>
              <a:rPr kumimoji="0" lang="en-GB" sz="2400" b="0" i="0" u="none" strike="noStrike" kern="1200" cap="none" spc="0" normalizeH="0" baseline="0" noProof="0">
                <a:ln>
                  <a:noFill/>
                </a:ln>
                <a:solidFill>
                  <a:srgbClr val="FFFFFF"/>
                </a:solidFill>
                <a:effectLst/>
                <a:uLnTx/>
                <a:uFillTx/>
                <a:latin typeface="+mn-lt"/>
                <a:ea typeface="+mn-ea"/>
                <a:cs typeface="+mn-cs"/>
              </a:rPr>
              <a:t> </a:t>
            </a:r>
            <a:r>
              <a:rPr kumimoji="0" lang="en-GB" sz="2400" b="0" i="0" u="none" strike="noStrike" kern="1200" cap="none" spc="0" normalizeH="0" baseline="0" noProof="0" err="1">
                <a:ln>
                  <a:noFill/>
                </a:ln>
                <a:solidFill>
                  <a:srgbClr val="FFFFFF"/>
                </a:solidFill>
                <a:effectLst/>
                <a:uLnTx/>
                <a:uFillTx/>
                <a:latin typeface="+mn-lt"/>
                <a:ea typeface="+mn-ea"/>
                <a:cs typeface="+mn-cs"/>
              </a:rPr>
              <a:t>samfunn</a:t>
            </a:r>
            <a:endParaRPr lang="nb-NO" sz="1799"/>
          </a:p>
        </p:txBody>
      </p:sp>
    </p:spTree>
    <p:extLst>
      <p:ext uri="{BB962C8B-B14F-4D97-AF65-F5344CB8AC3E}">
        <p14:creationId xmlns:p14="http://schemas.microsoft.com/office/powerpoint/2010/main" val="30918388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nb-NO" sz="1799"/>
          </a:p>
        </p:txBody>
      </p:sp>
    </p:spTree>
    <p:extLst>
      <p:ext uri="{BB962C8B-B14F-4D97-AF65-F5344CB8AC3E}">
        <p14:creationId xmlns:p14="http://schemas.microsoft.com/office/powerpoint/2010/main" val="3442756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innhold 2"/>
          <p:cNvSpPr>
            <a:spLocks noGrp="1"/>
          </p:cNvSpPr>
          <p:nvPr>
            <p:ph idx="1"/>
          </p:nvPr>
        </p:nvSpPr>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4" name="Plassholder for dato 3"/>
          <p:cNvSpPr>
            <a:spLocks noGrp="1"/>
          </p:cNvSpPr>
          <p:nvPr>
            <p:ph type="dt" sz="half" idx="10"/>
          </p:nvPr>
        </p:nvSpPr>
        <p:spPr/>
        <p:txBody>
          <a:bodyPr/>
          <a:lstStyle/>
          <a:p>
            <a:r>
              <a:rPr lang="en-US"/>
              <a:t>Month 2016</a:t>
            </a:r>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8697580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64065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7897842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33835533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3090652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1905741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GB"/>
              <a:t>Click to edit Master title style</a:t>
            </a:r>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631882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20493"/>
            <a:ext cx="4986948" cy="1319077"/>
          </a:xfrm>
          <a:blipFill dpi="0" rotWithShape="1">
            <a:blip r:embed="rId2" cstate="print">
              <a:extLst>
                <a:ext uri="{28A0092B-C50C-407E-A947-70E740481C1C}">
                  <a14:useLocalDpi xmlns:a14="http://schemas.microsoft.com/office/drawing/2010/main"/>
                </a:ext>
              </a:extLst>
            </a:blip>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38211742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20493"/>
            <a:ext cx="4742139" cy="1319077"/>
          </a:xfrm>
          <a:blipFill dpi="0" rotWithShape="1">
            <a:blip r:embed="rId2" cstate="print">
              <a:extLst>
                <a:ext uri="{28A0092B-C50C-407E-A947-70E740481C1C}">
                  <a14:useLocalDpi xmlns:a14="http://schemas.microsoft.com/office/drawing/2010/main"/>
                </a:ext>
              </a:extLst>
            </a:blip>
            <a:srcRect/>
            <a:tile tx="0" ty="0" sx="100000" sy="100000" flip="none" algn="bl"/>
          </a:blipFill>
        </p:spPr>
        <p:txBody>
          <a:bodyPr/>
          <a:lstStyle>
            <a:lvl1pPr>
              <a:lnSpc>
                <a:spcPct val="80000"/>
              </a:lnSpc>
              <a:defRPr/>
            </a:lvl1p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cstate="print">
              <a:extLst>
                <a:ext uri="{28A0092B-C50C-407E-A947-70E740481C1C}">
                  <a14:useLocalDpi xmlns:a14="http://schemas.microsoft.com/office/drawing/2010/main"/>
                </a:ext>
              </a:extLst>
            </a:blip>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135340374"/>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Click icon to add picture</a:t>
            </a:r>
          </a:p>
        </p:txBody>
      </p:sp>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cstate="print">
              <a:extLst>
                <a:ext uri="{28A0092B-C50C-407E-A947-70E740481C1C}">
                  <a14:useLocalDpi xmlns:a14="http://schemas.microsoft.com/office/drawing/2010/main"/>
                </a:ext>
              </a:extLst>
            </a:blip>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6346612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28765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US" err="1"/>
              <a:t>Klikk</a:t>
            </a:r>
            <a:r>
              <a:rPr lang="en-US"/>
              <a:t> for å </a:t>
            </a:r>
            <a:r>
              <a:rPr lang="en-US" err="1"/>
              <a:t>redigere</a:t>
            </a:r>
            <a:r>
              <a:rPr lang="en-US"/>
              <a:t> </a:t>
            </a:r>
            <a:r>
              <a:rPr lang="en-US" err="1"/>
              <a:t>tittelstil</a:t>
            </a:r>
            <a:endParaRPr lang="en-US"/>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spTree>
    <p:extLst>
      <p:ext uri="{BB962C8B-B14F-4D97-AF65-F5344CB8AC3E}">
        <p14:creationId xmlns:p14="http://schemas.microsoft.com/office/powerpoint/2010/main" val="17986848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5980773"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p:nvPr>
        </p:nvSpPr>
        <p:spPr>
          <a:xfrm>
            <a:off x="7075893" y="2700338"/>
            <a:ext cx="2880000" cy="342042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5267552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2602196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2736542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325408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tel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0CC4-FF8D-4840-9F6A-DCCFD694CE44}"/>
              </a:ext>
            </a:extLst>
          </p:cNvPr>
          <p:cNvSpPr>
            <a:spLocks noGrp="1"/>
          </p:cNvSpPr>
          <p:nvPr>
            <p:ph type="title"/>
          </p:nvPr>
        </p:nvSpPr>
        <p:spPr>
          <a:xfrm>
            <a:off x="2102645" y="379964"/>
            <a:ext cx="9369266" cy="1051168"/>
          </a:xfrm>
        </p:spPr>
        <p:txBody>
          <a:bodyPr/>
          <a:lstStyle>
            <a:lvl1pPr>
              <a:defRPr/>
            </a:lvl1pPr>
          </a:lstStyle>
          <a:p>
            <a:r>
              <a:rPr lang="en-GB"/>
              <a:t>Click to edit Master title style</a:t>
            </a:r>
            <a:endParaRPr lang="nb-NO"/>
          </a:p>
        </p:txBody>
      </p:sp>
      <p:sp>
        <p:nvSpPr>
          <p:cNvPr id="5" name="Footer Placeholder 4">
            <a:extLst>
              <a:ext uri="{FF2B5EF4-FFF2-40B4-BE49-F238E27FC236}">
                <a16:creationId xmlns:a16="http://schemas.microsoft.com/office/drawing/2014/main" id="{04904180-C847-4FC0-9759-1956EECC4080}"/>
              </a:ext>
            </a:extLst>
          </p:cNvPr>
          <p:cNvSpPr>
            <a:spLocks noGrp="1"/>
          </p:cNvSpPr>
          <p:nvPr>
            <p:ph type="ftr" sz="quarter" idx="11"/>
          </p:nvPr>
        </p:nvSpPr>
        <p:spPr>
          <a:xfrm>
            <a:off x="720090" y="6569982"/>
            <a:ext cx="4114800" cy="92333"/>
          </a:xfrm>
        </p:spPr>
        <p:txBody>
          <a:bodyPr>
            <a:noAutofit/>
          </a:bodyPr>
          <a:lstStyle>
            <a:lvl1pPr>
              <a:defRPr sz="600"/>
            </a:lvl1pPr>
          </a:lstStyle>
          <a:p>
            <a:r>
              <a:rPr lang="nb-NO"/>
              <a:t>Teknologi for et bedre samfunn</a:t>
            </a:r>
            <a:endParaRPr lang="nb-NO" sz="600"/>
          </a:p>
        </p:txBody>
      </p:sp>
      <p:sp>
        <p:nvSpPr>
          <p:cNvPr id="7" name="Text Placeholder 6">
            <a:extLst>
              <a:ext uri="{FF2B5EF4-FFF2-40B4-BE49-F238E27FC236}">
                <a16:creationId xmlns:a16="http://schemas.microsoft.com/office/drawing/2014/main" id="{8F04DE89-81A4-4BB5-B6A8-37F48E1E59EE}"/>
              </a:ext>
            </a:extLst>
          </p:cNvPr>
          <p:cNvSpPr>
            <a:spLocks noGrp="1"/>
          </p:cNvSpPr>
          <p:nvPr>
            <p:ph type="body" sz="quarter" idx="12"/>
          </p:nvPr>
        </p:nvSpPr>
        <p:spPr>
          <a:xfrm>
            <a:off x="758189" y="2259018"/>
            <a:ext cx="10713721" cy="3910012"/>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3764510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nb-NO"/>
              <a:t>Klikk for å redigere tittelstil</a:t>
            </a:r>
          </a:p>
        </p:txBody>
      </p:sp>
      <p:sp>
        <p:nvSpPr>
          <p:cNvPr id="11"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539033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9932228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6715276" y="920493"/>
            <a:ext cx="4986948" cy="1319077"/>
          </a:xfrm>
        </p:spPr>
        <p:txBody>
          <a:bodyPr/>
          <a:lstStyle>
            <a:lvl1pPr>
              <a:lnSpc>
                <a:spcPct val="80000"/>
              </a:lnSpc>
              <a:defRPr/>
            </a:lvl1pPr>
          </a:lstStyle>
          <a:p>
            <a:r>
              <a:rPr lang="nb-NO"/>
              <a:t>Klikk for å redigere 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nb-NO"/>
              <a:t>Month 2016</a:t>
            </a:r>
          </a:p>
        </p:txBody>
      </p:sp>
      <p:sp>
        <p:nvSpPr>
          <p:cNvPr id="5" name="Plassholder for bunntekst 4"/>
          <p:cNvSpPr>
            <a:spLocks noGrp="1"/>
          </p:cNvSpPr>
          <p:nvPr>
            <p:ph type="ftr" sz="quarter" idx="17"/>
          </p:nvPr>
        </p:nvSpPr>
        <p:spPr/>
        <p:txBody>
          <a:bodyPr/>
          <a:lstStyle/>
          <a:p>
            <a:endParaRPr lang="nb-NO"/>
          </a:p>
        </p:txBody>
      </p:sp>
      <p:sp>
        <p:nvSpPr>
          <p:cNvPr id="7" name="Plassholder for lysbildenummer 6"/>
          <p:cNvSpPr>
            <a:spLocks noGrp="1"/>
          </p:cNvSpPr>
          <p:nvPr>
            <p:ph type="sldNum" sz="quarter" idx="18"/>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35850343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965264" y="920493"/>
            <a:ext cx="4654853" cy="1319077"/>
          </a:xfrm>
        </p:spPr>
        <p:txBody>
          <a:bodyPr/>
          <a:lstStyle>
            <a:lvl1pPr>
              <a:lnSpc>
                <a:spcPct val="80000"/>
              </a:lnSpc>
              <a:defRPr/>
            </a:lvl1pPr>
          </a:lstStyle>
          <a:p>
            <a:r>
              <a:rPr lang="nb-NO"/>
              <a:t>Klikk for å redigere tittelstil</a:t>
            </a:r>
            <a:endParaRPr lang="en-GB"/>
          </a:p>
        </p:txBody>
      </p:sp>
      <p:sp>
        <p:nvSpPr>
          <p:cNvPr id="3" name="Plassholder for dato 2"/>
          <p:cNvSpPr>
            <a:spLocks noGrp="1"/>
          </p:cNvSpPr>
          <p:nvPr>
            <p:ph type="dt" sz="half" idx="16"/>
          </p:nvPr>
        </p:nvSpPr>
        <p:spPr/>
        <p:txBody>
          <a:bodyPr/>
          <a:lstStyle/>
          <a:p>
            <a:r>
              <a:rPr lang="nb-NO"/>
              <a:t>Month 2016</a:t>
            </a:r>
          </a:p>
        </p:txBody>
      </p:sp>
      <p:sp>
        <p:nvSpPr>
          <p:cNvPr id="5" name="Plassholder for bunntekst 4"/>
          <p:cNvSpPr>
            <a:spLocks noGrp="1"/>
          </p:cNvSpPr>
          <p:nvPr>
            <p:ph type="ftr" sz="quarter" idx="17"/>
          </p:nvPr>
        </p:nvSpPr>
        <p:spPr/>
        <p:txBody>
          <a:bodyPr/>
          <a:lstStyle/>
          <a:p>
            <a:endParaRPr lang="nb-NO"/>
          </a:p>
        </p:txBody>
      </p:sp>
      <p:sp>
        <p:nvSpPr>
          <p:cNvPr id="7" name="Plassholder for lysbildenummer 6"/>
          <p:cNvSpPr>
            <a:spLocks noGrp="1"/>
          </p:cNvSpPr>
          <p:nvPr>
            <p:ph type="sldNum" sz="quarter" idx="18"/>
          </p:nvPr>
        </p:nvSpPr>
        <p:spPr/>
        <p:txBody>
          <a:bodyPr/>
          <a:lstStyle/>
          <a:p>
            <a:fld id="{5751DFAA-887F-4071-8EAD-E8CA316FCF06}" type="slidenum">
              <a:rPr lang="nb-NO" smtClean="0"/>
              <a:pPr/>
              <a:t>‹#›</a:t>
            </a:fld>
            <a:endParaRPr lang="nb-NO"/>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891014769"/>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5"/>
          </p:nvPr>
        </p:nvSpPr>
        <p:spPr/>
        <p:txBody>
          <a:bodyPr/>
          <a:lstStyle/>
          <a:p>
            <a:r>
              <a:rPr lang="nb-NO"/>
              <a:t>Month 2016</a:t>
            </a:r>
          </a:p>
        </p:txBody>
      </p:sp>
      <p:sp>
        <p:nvSpPr>
          <p:cNvPr id="4" name="Plassholder for bunntekst 3"/>
          <p:cNvSpPr>
            <a:spLocks noGrp="1"/>
          </p:cNvSpPr>
          <p:nvPr>
            <p:ph type="ftr" sz="quarter" idx="16"/>
          </p:nvPr>
        </p:nvSpPr>
        <p:spPr/>
        <p:txBody>
          <a:bodyPr/>
          <a:lstStyle/>
          <a:p>
            <a:endParaRPr lang="nb-NO"/>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597044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8" name="Tittel 7"/>
          <p:cNvSpPr>
            <a:spLocks noGrp="1"/>
          </p:cNvSpPr>
          <p:nvPr>
            <p:ph type="title"/>
          </p:nvPr>
        </p:nvSpPr>
        <p:spPr>
          <a:xfrm>
            <a:off x="6715276" y="920493"/>
            <a:ext cx="4986948" cy="1319077"/>
          </a:xfrm>
        </p:spPr>
        <p:txBody>
          <a:bodyPr/>
          <a:lstStyle>
            <a:lvl1pPr>
              <a:lnSpc>
                <a:spcPct val="80000"/>
              </a:lnSpc>
              <a:defRPr/>
            </a:lvl1pPr>
          </a:lstStyle>
          <a:p>
            <a:r>
              <a:rPr lang="en-US" err="1"/>
              <a:t>Klikk</a:t>
            </a:r>
            <a:r>
              <a:rPr lang="en-US"/>
              <a:t> for å </a:t>
            </a:r>
            <a:r>
              <a:rPr lang="en-US" err="1"/>
              <a:t>redigere</a:t>
            </a:r>
            <a:r>
              <a:rPr lang="en-US"/>
              <a:t> </a:t>
            </a:r>
            <a:r>
              <a:rPr lang="en-US" err="1"/>
              <a:t>tittelstil</a:t>
            </a:r>
            <a:endParaRPr lang="en-US"/>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US"/>
              <a:t>Month 2016</a:t>
            </a:r>
          </a:p>
        </p:txBody>
      </p:sp>
      <p:sp>
        <p:nvSpPr>
          <p:cNvPr id="5" name="Plassholder for bunntekst 4"/>
          <p:cNvSpPr>
            <a:spLocks noGrp="1"/>
          </p:cNvSpPr>
          <p:nvPr>
            <p:ph type="ftr" sz="quarter" idx="17"/>
          </p:nvPr>
        </p:nvSpPr>
        <p:spPr/>
        <p:txBody>
          <a:bodyPr/>
          <a:lstStyle/>
          <a:p>
            <a:endParaRPr lang="en-US"/>
          </a:p>
        </p:txBody>
      </p:sp>
      <p:sp>
        <p:nvSpPr>
          <p:cNvPr id="7" name="Plassholder for lysbildenummer 6"/>
          <p:cNvSpPr>
            <a:spLocks noGrp="1"/>
          </p:cNvSpPr>
          <p:nvPr>
            <p:ph type="sldNum" sz="quarter" idx="18"/>
          </p:nvPr>
        </p:nvSpPr>
        <p:spPr/>
        <p:txBody>
          <a:bodyPr/>
          <a:lstStyle/>
          <a:p>
            <a:fld id="{5751DFAA-887F-4071-8EAD-E8CA316FCF06}" type="slidenum">
              <a:rPr lang="en-US" smtClean="0"/>
              <a:pPr/>
              <a:t>‹#›</a:t>
            </a:fld>
            <a:endParaRPr lang="en-US"/>
          </a:p>
        </p:txBody>
      </p:sp>
    </p:spTree>
    <p:extLst>
      <p:ext uri="{BB962C8B-B14F-4D97-AF65-F5344CB8AC3E}">
        <p14:creationId xmlns:p14="http://schemas.microsoft.com/office/powerpoint/2010/main" val="34540488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635070" y="2700338"/>
            <a:ext cx="4320821"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25782379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o innholdsdeler blå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0" y="2700338"/>
            <a:ext cx="5980773"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075892" y="2700338"/>
            <a:ext cx="2880000"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24653991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954181" y="3285410"/>
            <a:ext cx="4320821" cy="28353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5635070" y="3285410"/>
            <a:ext cx="4320821" cy="28353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endParaRPr lang="en-GB"/>
          </a:p>
        </p:txBody>
      </p:sp>
    </p:spTree>
    <p:extLst>
      <p:ext uri="{BB962C8B-B14F-4D97-AF65-F5344CB8AC3E}">
        <p14:creationId xmlns:p14="http://schemas.microsoft.com/office/powerpoint/2010/main" val="28011946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52337"/>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err="1">
                <a:ln>
                  <a:noFill/>
                </a:ln>
                <a:solidFill>
                  <a:srgbClr val="FFFFFF"/>
                </a:solidFill>
                <a:effectLst/>
                <a:uLnTx/>
                <a:uFillTx/>
                <a:latin typeface="+mn-lt"/>
                <a:ea typeface="+mn-ea"/>
                <a:cs typeface="+mn-cs"/>
              </a:rPr>
              <a:t>Teknologi</a:t>
            </a:r>
            <a:r>
              <a:rPr kumimoji="0" lang="en-GB" sz="2400" b="0" i="0" u="none" strike="noStrike" kern="1200" cap="none" spc="0" normalizeH="0" baseline="0" noProof="0">
                <a:ln>
                  <a:noFill/>
                </a:ln>
                <a:solidFill>
                  <a:srgbClr val="FFFFFF"/>
                </a:solidFill>
                <a:effectLst/>
                <a:uLnTx/>
                <a:uFillTx/>
                <a:latin typeface="+mn-lt"/>
                <a:ea typeface="+mn-ea"/>
                <a:cs typeface="+mn-cs"/>
              </a:rPr>
              <a:t> for et </a:t>
            </a:r>
            <a:r>
              <a:rPr kumimoji="0" lang="en-GB" sz="2400" b="0" i="0" u="none" strike="noStrike" kern="1200" cap="none" spc="0" normalizeH="0" baseline="0" noProof="0" err="1">
                <a:ln>
                  <a:noFill/>
                </a:ln>
                <a:solidFill>
                  <a:srgbClr val="FFFFFF"/>
                </a:solidFill>
                <a:effectLst/>
                <a:uLnTx/>
                <a:uFillTx/>
                <a:latin typeface="+mn-lt"/>
                <a:ea typeface="+mn-ea"/>
                <a:cs typeface="+mn-cs"/>
              </a:rPr>
              <a:t>bedre</a:t>
            </a:r>
            <a:r>
              <a:rPr kumimoji="0" lang="en-GB" sz="2400" b="0" i="0" u="none" strike="noStrike" kern="1200" cap="none" spc="0" normalizeH="0" baseline="0" noProof="0">
                <a:ln>
                  <a:noFill/>
                </a:ln>
                <a:solidFill>
                  <a:srgbClr val="FFFFFF"/>
                </a:solidFill>
                <a:effectLst/>
                <a:uLnTx/>
                <a:uFillTx/>
                <a:latin typeface="+mn-lt"/>
                <a:ea typeface="+mn-ea"/>
                <a:cs typeface="+mn-cs"/>
              </a:rPr>
              <a:t> </a:t>
            </a:r>
            <a:r>
              <a:rPr kumimoji="0" lang="en-GB" sz="2400" b="0" i="0" u="none" strike="noStrike" kern="1200" cap="none" spc="0" normalizeH="0" baseline="0" noProof="0" err="1">
                <a:ln>
                  <a:noFill/>
                </a:ln>
                <a:solidFill>
                  <a:srgbClr val="FFFFFF"/>
                </a:solidFill>
                <a:effectLst/>
                <a:uLnTx/>
                <a:uFillTx/>
                <a:latin typeface="+mn-lt"/>
                <a:ea typeface="+mn-ea"/>
                <a:cs typeface="+mn-cs"/>
              </a:rPr>
              <a:t>samfunn</a:t>
            </a:r>
            <a:endParaRPr lang="nb-NO" sz="1799"/>
          </a:p>
        </p:txBody>
      </p:sp>
    </p:spTree>
    <p:extLst>
      <p:ext uri="{BB962C8B-B14F-4D97-AF65-F5344CB8AC3E}">
        <p14:creationId xmlns:p14="http://schemas.microsoft.com/office/powerpoint/2010/main" val="16133778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nb-NO" sz="1799"/>
          </a:p>
        </p:txBody>
      </p:sp>
    </p:spTree>
    <p:extLst>
      <p:ext uri="{BB962C8B-B14F-4D97-AF65-F5344CB8AC3E}">
        <p14:creationId xmlns:p14="http://schemas.microsoft.com/office/powerpoint/2010/main" val="26623040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r>
              <a:rPr lang="nb-NO" err="1"/>
              <a:t>Month</a:t>
            </a:r>
            <a:r>
              <a:rPr lang="nb-NO"/>
              <a:t>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grpSp>
        <p:nvGrpSpPr>
          <p:cNvPr id="6" name="AGENDA" hidden="1"/>
          <p:cNvGrpSpPr/>
          <p:nvPr userDrawn="1"/>
        </p:nvGrpSpPr>
        <p:grpSpPr>
          <a:xfrm>
            <a:off x="3160200" y="1"/>
            <a:ext cx="5871600" cy="647304"/>
            <a:chOff x="3160200" y="1"/>
            <a:chExt cx="5871600" cy="647304"/>
          </a:xfrm>
        </p:grpSpPr>
        <p:sp>
          <p:nvSpPr>
            <p:cNvPr id="7" name="TXTBOKS"/>
            <p:cNvSpPr/>
            <p:nvPr userDrawn="1"/>
          </p:nvSpPr>
          <p:spPr>
            <a:xfrm>
              <a:off x="3160200" y="1"/>
              <a:ext cx="5871600" cy="622878"/>
            </a:xfrm>
            <a:prstGeom prst="rect">
              <a:avLst/>
            </a:prstGeom>
            <a:solidFill>
              <a:srgbClr val="1A466E"/>
            </a:solidFill>
            <a:ln w="72000">
              <a:noFill/>
            </a:ln>
          </p:spPr>
          <p:style>
            <a:lnRef idx="2">
              <a:schemeClr val="accent1">
                <a:shade val="50000"/>
              </a:schemeClr>
            </a:lnRef>
            <a:fillRef idx="1">
              <a:schemeClr val="accent1"/>
            </a:fillRef>
            <a:effectRef idx="0">
              <a:schemeClr val="accent1"/>
            </a:effectRef>
            <a:fontRef idx="minor">
              <a:schemeClr val="lt1"/>
            </a:fontRef>
          </p:style>
          <p:txBody>
            <a:bodyPr lIns="864000" tIns="0" bIns="0" rtlCol="0" anchor="ctr"/>
            <a:lstStyle/>
            <a:p>
              <a:pPr algn="l"/>
              <a:r>
                <a:rPr lang="nb-NO" sz="2400" err="1">
                  <a:solidFill>
                    <a:srgbClr val="99B0C1"/>
                  </a:solidFill>
                </a:rPr>
                <a:t>Text</a:t>
              </a:r>
              <a:endParaRPr lang="nb-NO" sz="2400">
                <a:solidFill>
                  <a:srgbClr val="99B0C1"/>
                </a:solidFill>
              </a:endParaRPr>
            </a:p>
          </p:txBody>
        </p:sp>
        <p:sp>
          <p:nvSpPr>
            <p:cNvPr id="8" name="NRBOKS"/>
            <p:cNvSpPr/>
            <p:nvPr userDrawn="1"/>
          </p:nvSpPr>
          <p:spPr>
            <a:xfrm>
              <a:off x="3240590" y="44644"/>
              <a:ext cx="522000" cy="522000"/>
            </a:xfrm>
            <a:prstGeom prst="roundRect">
              <a:avLst/>
            </a:prstGeom>
            <a:solidFill>
              <a:srgbClr val="003C65"/>
            </a:solidFill>
            <a:ln w="72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a:solidFill>
                    <a:srgbClr val="99B0C1"/>
                  </a:solidFill>
                </a:rPr>
                <a:t>1</a:t>
              </a:r>
            </a:p>
          </p:txBody>
        </p:sp>
        <p:sp>
          <p:nvSpPr>
            <p:cNvPr id="9" name="LINJE"/>
            <p:cNvSpPr/>
            <p:nvPr userDrawn="1"/>
          </p:nvSpPr>
          <p:spPr>
            <a:xfrm>
              <a:off x="3160200" y="622105"/>
              <a:ext cx="5871600" cy="25200"/>
            </a:xfrm>
            <a:prstGeom prst="rect">
              <a:avLst/>
            </a:prstGeom>
            <a:solidFill>
              <a:srgbClr val="3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42261021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3980304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872452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8" name="Tittel 7"/>
          <p:cNvSpPr>
            <a:spLocks noGrp="1"/>
          </p:cNvSpPr>
          <p:nvPr>
            <p:ph type="title"/>
          </p:nvPr>
        </p:nvSpPr>
        <p:spPr>
          <a:xfrm>
            <a:off x="965264" y="920493"/>
            <a:ext cx="4654853" cy="1319077"/>
          </a:xfrm>
        </p:spPr>
        <p:txBody>
          <a:bodyPr/>
          <a:lstStyle>
            <a:lvl1pPr>
              <a:lnSpc>
                <a:spcPct val="80000"/>
              </a:lnSpc>
              <a:defRPr/>
            </a:lvl1p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6"/>
          </p:nvPr>
        </p:nvSpPr>
        <p:spPr/>
        <p:txBody>
          <a:bodyPr/>
          <a:lstStyle/>
          <a:p>
            <a:r>
              <a:rPr lang="en-US"/>
              <a:t>Month 2016</a:t>
            </a:r>
          </a:p>
        </p:txBody>
      </p:sp>
      <p:sp>
        <p:nvSpPr>
          <p:cNvPr id="5" name="Plassholder for bunntekst 4"/>
          <p:cNvSpPr>
            <a:spLocks noGrp="1"/>
          </p:cNvSpPr>
          <p:nvPr>
            <p:ph type="ftr" sz="quarter" idx="17"/>
          </p:nvPr>
        </p:nvSpPr>
        <p:spPr/>
        <p:txBody>
          <a:bodyPr/>
          <a:lstStyle/>
          <a:p>
            <a:endParaRPr lang="en-US"/>
          </a:p>
        </p:txBody>
      </p:sp>
      <p:sp>
        <p:nvSpPr>
          <p:cNvPr id="7" name="Plassholder for lysbildenummer 6"/>
          <p:cNvSpPr>
            <a:spLocks noGrp="1"/>
          </p:cNvSpPr>
          <p:nvPr>
            <p:ph type="sldNum" sz="quarter" idx="18"/>
          </p:nvPr>
        </p:nvSpPr>
        <p:spPr/>
        <p:txBody>
          <a:bodyPr/>
          <a:lstStyle/>
          <a:p>
            <a:fld id="{5751DFAA-887F-4071-8EAD-E8CA316FCF06}" type="slidenum">
              <a:rPr lang="en-US" smtClean="0"/>
              <a:pPr/>
              <a:t>‹#›</a:t>
            </a:fld>
            <a:endParaRPr lang="en-US"/>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US" sz="100"/>
              <a:t> </a:t>
            </a:r>
            <a:endParaRPr lang="en-US"/>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933194907"/>
      </p:ext>
    </p:extLst>
  </p:cSld>
  <p:clrMapOvr>
    <a:masterClrMapping/>
  </p:clrMapOvr>
  <p:extLst>
    <p:ext uri="{DCECCB84-F9BA-43D5-87BE-67443E8EF086}">
      <p15:sldGuideLst xmlns:p15="http://schemas.microsoft.com/office/powerpoint/2012/main">
        <p15:guide id="1" pos="12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5"/>
          </p:nvPr>
        </p:nvSpPr>
        <p:spPr/>
        <p:txBody>
          <a:bodyPr/>
          <a:lstStyle/>
          <a:p>
            <a:r>
              <a:rPr lang="en-US"/>
              <a:t>Month 2016</a:t>
            </a:r>
          </a:p>
        </p:txBody>
      </p:sp>
      <p:sp>
        <p:nvSpPr>
          <p:cNvPr id="4" name="Plassholder for bunntekst 3"/>
          <p:cNvSpPr>
            <a:spLocks noGrp="1"/>
          </p:cNvSpPr>
          <p:nvPr>
            <p:ph type="ftr" sz="quarter" idx="16"/>
          </p:nvPr>
        </p:nvSpPr>
        <p:spPr/>
        <p:txBody>
          <a:bodyPr/>
          <a:lstStyle/>
          <a:p>
            <a:endParaRPr lang="en-US"/>
          </a:p>
        </p:txBody>
      </p:sp>
      <p:sp>
        <p:nvSpPr>
          <p:cNvPr id="5" name="Plassholder for lysbildenummer 4"/>
          <p:cNvSpPr>
            <a:spLocks noGrp="1"/>
          </p:cNvSpPr>
          <p:nvPr>
            <p:ph type="sldNum" sz="quarter" idx="17"/>
          </p:nvPr>
        </p:nvSpPr>
        <p:spPr/>
        <p:txBody>
          <a:bodyPr/>
          <a:lstStyle/>
          <a:p>
            <a:fld id="{5751DFAA-887F-4071-8EAD-E8CA316FCF06}" type="slidenum">
              <a:rPr lang="en-US" smtClean="0"/>
              <a:pPr/>
              <a:t>‹#›</a:t>
            </a:fld>
            <a:endParaRPr lang="en-US"/>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US" sz="100"/>
              <a:t> </a:t>
            </a:r>
            <a:endParaRPr lang="en-US"/>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US"/>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US"/>
              <a:t>Ola </a:t>
            </a:r>
            <a:r>
              <a:rPr lang="en-US" err="1"/>
              <a:t>Nordmann</a:t>
            </a:r>
            <a:endParaRPr lang="en-US"/>
          </a:p>
          <a:p>
            <a:pPr lvl="0"/>
            <a:r>
              <a:rPr lang="en-US"/>
              <a:t>Month 2016</a:t>
            </a:r>
          </a:p>
        </p:txBody>
      </p:sp>
    </p:spTree>
    <p:extLst>
      <p:ext uri="{BB962C8B-B14F-4D97-AF65-F5344CB8AC3E}">
        <p14:creationId xmlns:p14="http://schemas.microsoft.com/office/powerpoint/2010/main" val="263130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4" name="Plassholder for innhold 3"/>
          <p:cNvSpPr>
            <a:spLocks noGrp="1"/>
          </p:cNvSpPr>
          <p:nvPr>
            <p:ph sz="half" idx="2"/>
          </p:nvPr>
        </p:nvSpPr>
        <p:spPr>
          <a:xfrm>
            <a:off x="5635070" y="2700338"/>
            <a:ext cx="4320821"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5" name="Plassholder for dato 4"/>
          <p:cNvSpPr>
            <a:spLocks noGrp="1"/>
          </p:cNvSpPr>
          <p:nvPr>
            <p:ph type="dt" sz="half" idx="10"/>
          </p:nvPr>
        </p:nvSpPr>
        <p:spPr/>
        <p:txBody>
          <a:bodyPr/>
          <a:lstStyle/>
          <a:p>
            <a:r>
              <a:rPr lang="en-US"/>
              <a:t>Month 2016</a:t>
            </a:r>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5751DFAA-887F-4071-8EAD-E8CA316FCF06}" type="slidenum">
              <a:rPr lang="en-US" smtClean="0"/>
              <a:t>‹#›</a:t>
            </a:fld>
            <a:endParaRPr lang="en-US"/>
          </a:p>
        </p:txBody>
      </p:sp>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Tree>
    <p:extLst>
      <p:ext uri="{BB962C8B-B14F-4D97-AF65-F5344CB8AC3E}">
        <p14:creationId xmlns:p14="http://schemas.microsoft.com/office/powerpoint/2010/main" val="1203240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4" name="Plassholder for innhold 3"/>
          <p:cNvSpPr>
            <a:spLocks noGrp="1"/>
          </p:cNvSpPr>
          <p:nvPr>
            <p:ph sz="half" idx="2"/>
          </p:nvPr>
        </p:nvSpPr>
        <p:spPr>
          <a:xfrm>
            <a:off x="954181" y="3285410"/>
            <a:ext cx="4320821" cy="2835355"/>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5" name="Plassholder for tekst 4"/>
          <p:cNvSpPr>
            <a:spLocks noGrp="1"/>
          </p:cNvSpPr>
          <p:nvPr>
            <p:ph type="body" sz="quarter" idx="3"/>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6" name="Plassholder for innhold 5"/>
          <p:cNvSpPr>
            <a:spLocks noGrp="1"/>
          </p:cNvSpPr>
          <p:nvPr>
            <p:ph sz="quarter" idx="4"/>
          </p:nvPr>
        </p:nvSpPr>
        <p:spPr>
          <a:xfrm>
            <a:off x="5635070" y="3285410"/>
            <a:ext cx="4320821" cy="2835355"/>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7" name="Plassholder for dato 6"/>
          <p:cNvSpPr>
            <a:spLocks noGrp="1"/>
          </p:cNvSpPr>
          <p:nvPr>
            <p:ph type="dt" sz="half" idx="10"/>
          </p:nvPr>
        </p:nvSpPr>
        <p:spPr/>
        <p:txBody>
          <a:bodyPr/>
          <a:lstStyle/>
          <a:p>
            <a:r>
              <a:rPr lang="en-US"/>
              <a:t>Month 2016</a:t>
            </a:r>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5751DFAA-887F-4071-8EAD-E8CA316FCF06}" type="slidenum">
              <a:rPr lang="en-US" smtClean="0"/>
              <a:t>‹#›</a:t>
            </a:fld>
            <a:endParaRPr lang="en-US"/>
          </a:p>
        </p:txBody>
      </p:sp>
      <p:sp>
        <p:nvSpPr>
          <p:cNvPr id="10" name="Tittel 9"/>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Tree>
    <p:extLst>
      <p:ext uri="{BB962C8B-B14F-4D97-AF65-F5344CB8AC3E}">
        <p14:creationId xmlns:p14="http://schemas.microsoft.com/office/powerpoint/2010/main" val="2714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821774"/>
          </a:xfrm>
          <a:prstGeom prst="rect">
            <a:avLst/>
          </a:prstGeom>
          <a:noFill/>
        </p:spPr>
        <p:txBody>
          <a:bodyPr wrap="square" lIns="45729" tIns="22865" rIns="45729" bIns="22865" rtlCol="0">
            <a:spAutoFit/>
          </a:bodyPr>
          <a:lstStyle/>
          <a:p>
            <a:pPr marL="360000" marR="0" lvl="0" indent="0" algn="ctr" defTabSz="1828709" rtl="0" eaLnBrk="1" fontAlgn="auto" latinLnBrk="0" hangingPunct="1">
              <a:lnSpc>
                <a:spcPct val="110000"/>
              </a:lnSpc>
              <a:spcBef>
                <a:spcPts val="2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US" sz="2400"/>
          </a:p>
        </p:txBody>
      </p:sp>
    </p:spTree>
    <p:extLst>
      <p:ext uri="{BB962C8B-B14F-4D97-AF65-F5344CB8AC3E}">
        <p14:creationId xmlns:p14="http://schemas.microsoft.com/office/powerpoint/2010/main" val="1300028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US" sz="1799"/>
          </a:p>
        </p:txBody>
      </p:sp>
    </p:spTree>
    <p:extLst>
      <p:ext uri="{BB962C8B-B14F-4D97-AF65-F5344CB8AC3E}">
        <p14:creationId xmlns:p14="http://schemas.microsoft.com/office/powerpoint/2010/main" val="3891770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0"/>
          </p:nvPr>
        </p:nvSpPr>
        <p:spPr/>
        <p:txBody>
          <a:bodyPr/>
          <a:lstStyle/>
          <a:p>
            <a:r>
              <a:rPr lang="en-US"/>
              <a:t>Month 2016</a:t>
            </a:r>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765830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a:t>Month 2016</a:t>
            </a:r>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11187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innhold 2"/>
          <p:cNvSpPr>
            <a:spLocks noGrp="1"/>
          </p:cNvSpPr>
          <p:nvPr>
            <p:ph idx="1"/>
          </p:nvPr>
        </p:nvSpPr>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4" name="Plassholder for dato 3"/>
          <p:cNvSpPr>
            <a:spLocks noGrp="1"/>
          </p:cNvSpPr>
          <p:nvPr>
            <p:ph type="dt" sz="half" idx="10"/>
          </p:nvPr>
        </p:nvSpPr>
        <p:spPr/>
        <p:txBody>
          <a:bodyPr/>
          <a:lstStyle/>
          <a:p>
            <a:r>
              <a:rPr lang="en-US">
                <a:solidFill>
                  <a:srgbClr val="FFFFFF"/>
                </a:solidFill>
              </a:rPr>
              <a:t>Month 2016</a:t>
            </a:r>
          </a:p>
        </p:txBody>
      </p:sp>
      <p:sp>
        <p:nvSpPr>
          <p:cNvPr id="5" name="Plassholder for bunntekst 4"/>
          <p:cNvSpPr>
            <a:spLocks noGrp="1"/>
          </p:cNvSpPr>
          <p:nvPr>
            <p:ph type="ftr" sz="quarter" idx="11"/>
          </p:nvPr>
        </p:nvSpPr>
        <p:spPr/>
        <p:txBody>
          <a:bodyPr/>
          <a:lstStyle/>
          <a:p>
            <a:endParaRPr lang="en-US">
              <a:solidFill>
                <a:srgbClr val="FFFFFF"/>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3595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00" bIns="0" anchor="t">
            <a:normAutofit/>
          </a:bodyPr>
          <a:lstStyle>
            <a:lvl1pPr>
              <a:lnSpc>
                <a:spcPct val="70000"/>
              </a:lnSpc>
              <a:defRPr sz="8098" cap="all" baseline="0"/>
            </a:lvl1pPr>
          </a:lstStyle>
          <a:p>
            <a:r>
              <a:rPr lang="en-US" err="1"/>
              <a:t>Klikk</a:t>
            </a:r>
            <a:r>
              <a:rPr lang="en-US"/>
              <a:t> for å </a:t>
            </a:r>
            <a:r>
              <a:rPr lang="en-US" err="1"/>
              <a:t>redigere</a:t>
            </a:r>
            <a:r>
              <a:rPr lang="en-US"/>
              <a:t> </a:t>
            </a:r>
            <a:r>
              <a:rPr lang="en-US" err="1"/>
              <a:t>tittelstil</a:t>
            </a:r>
            <a:endParaRPr lang="en-US"/>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8"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4" name="noColor"/>
          <p:cNvSpPr/>
          <p:nvPr userDrawn="1"/>
        </p:nvSpPr>
        <p:spPr>
          <a:xfrm>
            <a:off x="161375" y="188260"/>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09" tIns="22855" rIns="45709" bIns="22855" rtlCol="0" anchor="ctr"/>
          <a:lstStyle/>
          <a:p>
            <a:pPr algn="ctr" defTabSz="914172"/>
            <a:endParaRPr lang="en-US" sz="1800">
              <a:solidFill>
                <a:prstClr val="white"/>
              </a:solidFill>
            </a:endParaRPr>
          </a:p>
        </p:txBody>
      </p:sp>
    </p:spTree>
    <p:extLst>
      <p:ext uri="{BB962C8B-B14F-4D97-AF65-F5344CB8AC3E}">
        <p14:creationId xmlns:p14="http://schemas.microsoft.com/office/powerpoint/2010/main" val="55081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7" y="2700338"/>
            <a:ext cx="4986948"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8" name="Tittel 7"/>
          <p:cNvSpPr>
            <a:spLocks noGrp="1"/>
          </p:cNvSpPr>
          <p:nvPr>
            <p:ph type="title"/>
          </p:nvPr>
        </p:nvSpPr>
        <p:spPr>
          <a:xfrm>
            <a:off x="6715277" y="920493"/>
            <a:ext cx="4986948" cy="1319077"/>
          </a:xfrm>
        </p:spPr>
        <p:txBody>
          <a:bodyPr/>
          <a:lstStyle>
            <a:lvl1pPr>
              <a:lnSpc>
                <a:spcPct val="80000"/>
              </a:lnSpc>
              <a:defRPr/>
            </a:lvl1pPr>
          </a:lstStyle>
          <a:p>
            <a:r>
              <a:rPr lang="en-US" err="1"/>
              <a:t>Klikk</a:t>
            </a:r>
            <a:r>
              <a:rPr lang="en-US"/>
              <a:t> for å </a:t>
            </a:r>
            <a:r>
              <a:rPr lang="en-US" err="1"/>
              <a:t>redigere</a:t>
            </a:r>
            <a:r>
              <a:rPr lang="en-US"/>
              <a:t> </a:t>
            </a:r>
            <a:r>
              <a:rPr lang="en-US" err="1"/>
              <a:t>tittelstil</a:t>
            </a:r>
            <a:endParaRPr lang="en-US"/>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000"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US">
                <a:solidFill>
                  <a:srgbClr val="FFFFFF"/>
                </a:solidFill>
              </a:rPr>
              <a:t>Month 2016</a:t>
            </a:r>
          </a:p>
        </p:txBody>
      </p:sp>
      <p:sp>
        <p:nvSpPr>
          <p:cNvPr id="5" name="Plassholder for bunntekst 4"/>
          <p:cNvSpPr>
            <a:spLocks noGrp="1"/>
          </p:cNvSpPr>
          <p:nvPr>
            <p:ph type="ftr" sz="quarter" idx="17"/>
          </p:nvPr>
        </p:nvSpPr>
        <p:spPr/>
        <p:txBody>
          <a:bodyPr/>
          <a:lstStyle/>
          <a:p>
            <a:endParaRPr lang="en-US">
              <a:solidFill>
                <a:srgbClr val="FFFFFF"/>
              </a:solidFill>
            </a:endParaRPr>
          </a:p>
        </p:txBody>
      </p:sp>
      <p:sp>
        <p:nvSpPr>
          <p:cNvPr id="7" name="Plassholder for lysbildenummer 6"/>
          <p:cNvSpPr>
            <a:spLocks noGrp="1"/>
          </p:cNvSpPr>
          <p:nvPr>
            <p:ph type="sldNum" sz="quarter" idx="18"/>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8577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8" name="Tittel 7"/>
          <p:cNvSpPr>
            <a:spLocks noGrp="1"/>
          </p:cNvSpPr>
          <p:nvPr>
            <p:ph type="title"/>
          </p:nvPr>
        </p:nvSpPr>
        <p:spPr>
          <a:xfrm>
            <a:off x="965264" y="920493"/>
            <a:ext cx="4654853" cy="1319077"/>
          </a:xfrm>
        </p:spPr>
        <p:txBody>
          <a:bodyPr/>
          <a:lstStyle>
            <a:lvl1pPr>
              <a:lnSpc>
                <a:spcPct val="80000"/>
              </a:lnSpc>
              <a:defRPr/>
            </a:lvl1p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6"/>
          </p:nvPr>
        </p:nvSpPr>
        <p:spPr/>
        <p:txBody>
          <a:bodyPr/>
          <a:lstStyle/>
          <a:p>
            <a:r>
              <a:rPr lang="en-US">
                <a:solidFill>
                  <a:srgbClr val="FFFFFF"/>
                </a:solidFill>
              </a:rPr>
              <a:t>Month 2016</a:t>
            </a:r>
          </a:p>
        </p:txBody>
      </p:sp>
      <p:sp>
        <p:nvSpPr>
          <p:cNvPr id="5" name="Plassholder for bunntekst 4"/>
          <p:cNvSpPr>
            <a:spLocks noGrp="1"/>
          </p:cNvSpPr>
          <p:nvPr>
            <p:ph type="ftr" sz="quarter" idx="17"/>
          </p:nvPr>
        </p:nvSpPr>
        <p:spPr/>
        <p:txBody>
          <a:bodyPr/>
          <a:lstStyle/>
          <a:p>
            <a:endParaRPr lang="en-US">
              <a:solidFill>
                <a:srgbClr val="FFFFFF"/>
              </a:solidFill>
            </a:endParaRPr>
          </a:p>
        </p:txBody>
      </p:sp>
      <p:sp>
        <p:nvSpPr>
          <p:cNvPr id="7" name="Plassholder for lysbildenummer 6"/>
          <p:cNvSpPr>
            <a:spLocks noGrp="1"/>
          </p:cNvSpPr>
          <p:nvPr>
            <p:ph type="sldNum" sz="quarter" idx="18"/>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000"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7" cy="214227"/>
          </a:xfrm>
          <a:prstGeom prst="rect">
            <a:avLst/>
          </a:prstGeom>
          <a:blipFill>
            <a:blip r:embed="rId2"/>
            <a:stretch>
              <a:fillRect/>
            </a:stretch>
          </a:blipFill>
        </p:spPr>
        <p:txBody>
          <a:bodyPr lIns="0" tIns="0" rIns="0" bIns="0"/>
          <a:lstStyle>
            <a:lvl1pPr marL="0" indent="0">
              <a:buNone/>
              <a:defRPr sz="100" baseline="0"/>
            </a:lvl1pPr>
          </a:lstStyle>
          <a:p>
            <a:r>
              <a:rPr lang="en-US" sz="100"/>
              <a:t> </a:t>
            </a:r>
            <a:endParaRPr lang="en-US"/>
          </a:p>
        </p:txBody>
      </p:sp>
    </p:spTree>
    <p:extLst>
      <p:ext uri="{BB962C8B-B14F-4D97-AF65-F5344CB8AC3E}">
        <p14:creationId xmlns:p14="http://schemas.microsoft.com/office/powerpoint/2010/main" val="1659939727"/>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dato 3"/>
          <p:cNvSpPr>
            <a:spLocks noGrp="1"/>
          </p:cNvSpPr>
          <p:nvPr>
            <p:ph type="dt" sz="half" idx="10"/>
          </p:nvPr>
        </p:nvSpPr>
        <p:spPr/>
        <p:txBody>
          <a:bodyPr/>
          <a:lstStyle/>
          <a:p>
            <a:r>
              <a:rPr lang="en-US"/>
              <a:t>Month 2016</a:t>
            </a:r>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5751DFAA-887F-4071-8EAD-E8CA316FCF06}" type="slidenum">
              <a:rPr lang="en-US" smtClean="0"/>
              <a:t>‹#›</a:t>
            </a:fld>
            <a:endParaRPr lang="en-US"/>
          </a:p>
        </p:txBody>
      </p:sp>
    </p:spTree>
    <p:extLst>
      <p:ext uri="{BB962C8B-B14F-4D97-AF65-F5344CB8AC3E}">
        <p14:creationId xmlns:p14="http://schemas.microsoft.com/office/powerpoint/2010/main" val="2212558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1" y="0"/>
            <a:ext cx="12192000" cy="6858000"/>
          </a:xfrm>
          <a:solidFill>
            <a:schemeClr val="tx2">
              <a:lumMod val="50000"/>
            </a:schemeClr>
          </a:solidFill>
        </p:spPr>
        <p:txBody>
          <a:bodyPr tIns="2880000"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5"/>
          </p:nvPr>
        </p:nvSpPr>
        <p:spPr/>
        <p:txBody>
          <a:bodyPr/>
          <a:lstStyle/>
          <a:p>
            <a:r>
              <a:rPr lang="en-US">
                <a:solidFill>
                  <a:srgbClr val="FFFFFF"/>
                </a:solidFill>
              </a:rPr>
              <a:t>Month 2016</a:t>
            </a:r>
          </a:p>
        </p:txBody>
      </p:sp>
      <p:sp>
        <p:nvSpPr>
          <p:cNvPr id="4" name="Plassholder for bunntekst 3"/>
          <p:cNvSpPr>
            <a:spLocks noGrp="1"/>
          </p:cNvSpPr>
          <p:nvPr>
            <p:ph type="ftr" sz="quarter" idx="16"/>
          </p:nvPr>
        </p:nvSpPr>
        <p:spPr/>
        <p:txBody>
          <a:bodyPr/>
          <a:lstStyle/>
          <a:p>
            <a:endParaRPr lang="en-US">
              <a:solidFill>
                <a:srgbClr val="FFFFFF"/>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
        <p:nvSpPr>
          <p:cNvPr id="12" name="smartart"/>
          <p:cNvSpPr>
            <a:spLocks noGrp="1"/>
          </p:cNvSpPr>
          <p:nvPr>
            <p:ph type="dgm" sz="quarter" idx="19" hasCustomPrompt="1"/>
          </p:nvPr>
        </p:nvSpPr>
        <p:spPr>
          <a:xfrm>
            <a:off x="10793052" y="6255782"/>
            <a:ext cx="981187" cy="214227"/>
          </a:xfrm>
          <a:prstGeom prst="rect">
            <a:avLst/>
          </a:prstGeom>
          <a:blipFill>
            <a:blip r:embed="rId2"/>
            <a:stretch>
              <a:fillRect/>
            </a:stretch>
          </a:blipFill>
        </p:spPr>
        <p:txBody>
          <a:bodyPr lIns="0" tIns="0" rIns="0" bIns="0"/>
          <a:lstStyle>
            <a:lvl1pPr marL="0" indent="0">
              <a:buNone/>
              <a:defRPr sz="100" baseline="0"/>
            </a:lvl1pPr>
          </a:lstStyle>
          <a:p>
            <a:r>
              <a:rPr lang="en-US" sz="100"/>
              <a:t> </a:t>
            </a:r>
            <a:endParaRPr lang="en-US"/>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spTree>
    <p:extLst>
      <p:ext uri="{BB962C8B-B14F-4D97-AF65-F5344CB8AC3E}">
        <p14:creationId xmlns:p14="http://schemas.microsoft.com/office/powerpoint/2010/main" val="415312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2" y="2700338"/>
            <a:ext cx="4320821"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4" name="Plassholder for innhold 3"/>
          <p:cNvSpPr>
            <a:spLocks noGrp="1"/>
          </p:cNvSpPr>
          <p:nvPr>
            <p:ph sz="half" idx="2"/>
          </p:nvPr>
        </p:nvSpPr>
        <p:spPr>
          <a:xfrm>
            <a:off x="5635071" y="2700338"/>
            <a:ext cx="4320821" cy="3420428"/>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5" name="Plassholder for dato 4"/>
          <p:cNvSpPr>
            <a:spLocks noGrp="1"/>
          </p:cNvSpPr>
          <p:nvPr>
            <p:ph type="dt" sz="half" idx="10"/>
          </p:nvPr>
        </p:nvSpPr>
        <p:spPr/>
        <p:txBody>
          <a:bodyPr/>
          <a:lstStyle/>
          <a:p>
            <a:r>
              <a:rPr lang="en-US">
                <a:solidFill>
                  <a:srgbClr val="FFFFFF"/>
                </a:solidFill>
              </a:rPr>
              <a:t>Month 2016</a:t>
            </a:r>
          </a:p>
        </p:txBody>
      </p:sp>
      <p:sp>
        <p:nvSpPr>
          <p:cNvPr id="6" name="Plassholder for bunntekst 5"/>
          <p:cNvSpPr>
            <a:spLocks noGrp="1"/>
          </p:cNvSpPr>
          <p:nvPr>
            <p:ph type="ftr" sz="quarter" idx="11"/>
          </p:nvPr>
        </p:nvSpPr>
        <p:spPr/>
        <p:txBody>
          <a:bodyPr/>
          <a:lstStyle/>
          <a:p>
            <a:endParaRPr lang="en-US">
              <a:solidFill>
                <a:srgbClr val="FFFFFF"/>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Tree>
    <p:extLst>
      <p:ext uri="{BB962C8B-B14F-4D97-AF65-F5344CB8AC3E}">
        <p14:creationId xmlns:p14="http://schemas.microsoft.com/office/powerpoint/2010/main" val="2453613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2" y="2700337"/>
            <a:ext cx="4320821" cy="585073"/>
          </a:xfrm>
        </p:spPr>
        <p:txBody>
          <a:bodyPr anchor="t">
            <a:normAutofit/>
          </a:bodyPr>
          <a:lstStyle>
            <a:lvl1pPr marL="0" indent="0">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4" name="Plassholder for innhold 3"/>
          <p:cNvSpPr>
            <a:spLocks noGrp="1"/>
          </p:cNvSpPr>
          <p:nvPr>
            <p:ph sz="half" idx="2"/>
          </p:nvPr>
        </p:nvSpPr>
        <p:spPr>
          <a:xfrm>
            <a:off x="954182" y="3285410"/>
            <a:ext cx="4320821" cy="2835355"/>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p:txBody>
      </p:sp>
      <p:sp>
        <p:nvSpPr>
          <p:cNvPr id="6" name="Plassholder for innhold 5"/>
          <p:cNvSpPr>
            <a:spLocks noGrp="1"/>
          </p:cNvSpPr>
          <p:nvPr>
            <p:ph sz="quarter" idx="4"/>
          </p:nvPr>
        </p:nvSpPr>
        <p:spPr>
          <a:xfrm>
            <a:off x="5635071" y="3285410"/>
            <a:ext cx="4320821" cy="2835355"/>
          </a:xfrm>
        </p:spPr>
        <p:txBody>
          <a:bodyPr/>
          <a:lstStyle/>
          <a:p>
            <a:pPr lvl="0"/>
            <a:r>
              <a:rPr lang="en-US" err="1"/>
              <a:t>Klikk</a:t>
            </a:r>
            <a:r>
              <a:rPr lang="en-US"/>
              <a:t> for å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7" name="Plassholder for dato 6"/>
          <p:cNvSpPr>
            <a:spLocks noGrp="1"/>
          </p:cNvSpPr>
          <p:nvPr>
            <p:ph type="dt" sz="half" idx="10"/>
          </p:nvPr>
        </p:nvSpPr>
        <p:spPr/>
        <p:txBody>
          <a:bodyPr/>
          <a:lstStyle/>
          <a:p>
            <a:r>
              <a:rPr lang="en-US">
                <a:solidFill>
                  <a:srgbClr val="FFFFFF"/>
                </a:solidFill>
              </a:rPr>
              <a:t>Month 2016</a:t>
            </a:r>
          </a:p>
        </p:txBody>
      </p:sp>
      <p:sp>
        <p:nvSpPr>
          <p:cNvPr id="8" name="Plassholder for bunntekst 7"/>
          <p:cNvSpPr>
            <a:spLocks noGrp="1"/>
          </p:cNvSpPr>
          <p:nvPr>
            <p:ph type="ftr" sz="quarter" idx="11"/>
          </p:nvPr>
        </p:nvSpPr>
        <p:spPr/>
        <p:txBody>
          <a:bodyPr/>
          <a:lstStyle/>
          <a:p>
            <a:endParaRPr lang="en-US">
              <a:solidFill>
                <a:srgbClr val="FFFFFF"/>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
        <p:nvSpPr>
          <p:cNvPr id="10" name="Tittel 9"/>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Tree>
    <p:extLst>
      <p:ext uri="{BB962C8B-B14F-4D97-AF65-F5344CB8AC3E}">
        <p14:creationId xmlns:p14="http://schemas.microsoft.com/office/powerpoint/2010/main" val="2449788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4" name="TekstSylinder 3"/>
          <p:cNvSpPr txBox="1"/>
          <p:nvPr userDrawn="1"/>
        </p:nvSpPr>
        <p:spPr>
          <a:xfrm>
            <a:off x="1274052" y="3605753"/>
            <a:ext cx="9510538" cy="452327"/>
          </a:xfrm>
          <a:prstGeom prst="rect">
            <a:avLst/>
          </a:prstGeom>
          <a:noFill/>
        </p:spPr>
        <p:txBody>
          <a:bodyPr wrap="square" lIns="45709" tIns="22855" rIns="45709" bIns="22855" rtlCol="0">
            <a:spAutoFit/>
          </a:bodyPr>
          <a:lstStyle/>
          <a:p>
            <a:pPr marL="179964" algn="ctr" defTabSz="914172">
              <a:lnSpc>
                <a:spcPct val="110000"/>
              </a:lnSpc>
              <a:spcBef>
                <a:spcPts val="1000"/>
              </a:spcBef>
              <a:buFont typeface="Arial" panose="020B0604020202020204" pitchFamily="34" charset="0"/>
              <a:buNone/>
              <a:defRPr/>
            </a:pPr>
            <a:r>
              <a:rPr lang="en-US" sz="2400" err="1">
                <a:solidFill>
                  <a:srgbClr val="FFFFFF"/>
                </a:solidFill>
              </a:rPr>
              <a:t>Teknologi</a:t>
            </a:r>
            <a:r>
              <a:rPr lang="en-US" sz="2400">
                <a:solidFill>
                  <a:srgbClr val="FFFFFF"/>
                </a:solidFill>
              </a:rPr>
              <a:t> for et </a:t>
            </a:r>
            <a:r>
              <a:rPr lang="en-US" sz="2400" err="1">
                <a:solidFill>
                  <a:srgbClr val="FFFFFF"/>
                </a:solidFill>
              </a:rPr>
              <a:t>bedre</a:t>
            </a:r>
            <a:r>
              <a:rPr lang="en-US" sz="2400">
                <a:solidFill>
                  <a:srgbClr val="FFFFFF"/>
                </a:solidFill>
              </a:rPr>
              <a:t> </a:t>
            </a:r>
            <a:r>
              <a:rPr lang="en-US" sz="2400" err="1">
                <a:solidFill>
                  <a:srgbClr val="FFFFFF"/>
                </a:solidFill>
              </a:rPr>
              <a:t>samfunn</a:t>
            </a:r>
            <a:endParaRPr lang="en-US" sz="1800">
              <a:solidFill>
                <a:prstClr val="white"/>
              </a:solidFill>
            </a:endParaRPr>
          </a:p>
        </p:txBody>
      </p:sp>
    </p:spTree>
    <p:extLst>
      <p:ext uri="{BB962C8B-B14F-4D97-AF65-F5344CB8AC3E}">
        <p14:creationId xmlns:p14="http://schemas.microsoft.com/office/powerpoint/2010/main" val="2619266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09" tIns="22855" rIns="45709" bIns="22855" rtlCol="0">
            <a:spAutoFit/>
          </a:bodyPr>
          <a:lstStyle/>
          <a:p>
            <a:pPr marL="179964" algn="ctr" defTabSz="914172">
              <a:lnSpc>
                <a:spcPct val="110000"/>
              </a:lnSpc>
              <a:spcBef>
                <a:spcPts val="1000"/>
              </a:spcBef>
              <a:buFont typeface="Arial" panose="020B0604020202020204" pitchFamily="34" charset="0"/>
              <a:buNone/>
              <a:defRPr/>
            </a:pPr>
            <a:r>
              <a:rPr lang="en-US" sz="2400">
                <a:solidFill>
                  <a:srgbClr val="FFFFFF"/>
                </a:solidFill>
              </a:rPr>
              <a:t>Technology for a better society</a:t>
            </a:r>
          </a:p>
          <a:p>
            <a:pPr defTabSz="914172"/>
            <a:endParaRPr lang="en-US" sz="1800">
              <a:solidFill>
                <a:prstClr val="white"/>
              </a:solidFill>
            </a:endParaRPr>
          </a:p>
        </p:txBody>
      </p:sp>
    </p:spTree>
    <p:extLst>
      <p:ext uri="{BB962C8B-B14F-4D97-AF65-F5344CB8AC3E}">
        <p14:creationId xmlns:p14="http://schemas.microsoft.com/office/powerpoint/2010/main" val="1046067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err="1"/>
              <a:t>Klikk</a:t>
            </a:r>
            <a:r>
              <a:rPr lang="en-US"/>
              <a:t> for å </a:t>
            </a:r>
            <a:r>
              <a:rPr lang="en-US" err="1"/>
              <a:t>redigere</a:t>
            </a:r>
            <a:r>
              <a:rPr lang="en-US"/>
              <a:t> </a:t>
            </a:r>
            <a:r>
              <a:rPr lang="en-US" err="1"/>
              <a:t>tittelstil</a:t>
            </a:r>
            <a:endParaRPr lang="en-US"/>
          </a:p>
        </p:txBody>
      </p:sp>
      <p:sp>
        <p:nvSpPr>
          <p:cNvPr id="3" name="Plassholder for dato 2"/>
          <p:cNvSpPr>
            <a:spLocks noGrp="1"/>
          </p:cNvSpPr>
          <p:nvPr>
            <p:ph type="dt" sz="half" idx="10"/>
          </p:nvPr>
        </p:nvSpPr>
        <p:spPr/>
        <p:txBody>
          <a:bodyPr/>
          <a:lstStyle/>
          <a:p>
            <a:r>
              <a:rPr lang="en-US">
                <a:solidFill>
                  <a:srgbClr val="FFFFFF"/>
                </a:solidFill>
              </a:rPr>
              <a:t>Month 2016</a:t>
            </a:r>
          </a:p>
        </p:txBody>
      </p:sp>
      <p:sp>
        <p:nvSpPr>
          <p:cNvPr id="4" name="Plassholder for bunntekst 3"/>
          <p:cNvSpPr>
            <a:spLocks noGrp="1"/>
          </p:cNvSpPr>
          <p:nvPr>
            <p:ph type="ftr" sz="quarter" idx="11"/>
          </p:nvPr>
        </p:nvSpPr>
        <p:spPr/>
        <p:txBody>
          <a:bodyPr/>
          <a:lstStyle/>
          <a:p>
            <a:endParaRPr lang="en-US">
              <a:solidFill>
                <a:srgbClr val="FFFFFF"/>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5384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a:solidFill>
                  <a:srgbClr val="FFFFFF"/>
                </a:solidFill>
              </a:rPr>
              <a:t>Month 2016</a:t>
            </a:r>
          </a:p>
        </p:txBody>
      </p:sp>
      <p:sp>
        <p:nvSpPr>
          <p:cNvPr id="3" name="Plassholder for bunntekst 2"/>
          <p:cNvSpPr>
            <a:spLocks noGrp="1"/>
          </p:cNvSpPr>
          <p:nvPr>
            <p:ph type="ftr" sz="quarter" idx="11"/>
          </p:nvPr>
        </p:nvSpPr>
        <p:spPr/>
        <p:txBody>
          <a:bodyPr/>
          <a:lstStyle/>
          <a:p>
            <a:endParaRPr lang="en-US">
              <a:solidFill>
                <a:srgbClr val="FFFFFF"/>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080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nb-NO"/>
              <a:t>Sett inn bilde fra menyen:</a:t>
            </a:r>
            <a:br>
              <a:rPr lang="nb-NO"/>
            </a:br>
            <a:r>
              <a:rPr lang="nb-NO"/>
              <a:t>“Sett inn/</a:t>
            </a:r>
            <a:r>
              <a:rPr lang="nb-NO" err="1"/>
              <a:t>insert</a:t>
            </a:r>
            <a:r>
              <a:rPr lang="nb-NO"/>
              <a:t>” -&gt; “Bilde/Picture”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nb-NO" err="1"/>
              <a:t>Click</a:t>
            </a:r>
            <a:r>
              <a:rPr lang="nb-NO"/>
              <a:t> to </a:t>
            </a:r>
            <a:r>
              <a:rPr lang="nb-NO" err="1"/>
              <a:t>edit</a:t>
            </a:r>
            <a:r>
              <a:rPr lang="nb-NO"/>
              <a:t> Master </a:t>
            </a:r>
            <a:r>
              <a:rPr lang="nb-NO" err="1"/>
              <a:t>title</a:t>
            </a:r>
            <a:r>
              <a:rPr lang="nb-NO"/>
              <a:t>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1377768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
        <p:nvSpPr>
          <p:cNvPr id="3" name="Plassholder for innhold 2"/>
          <p:cNvSpPr>
            <a:spLocks noGrp="1"/>
          </p:cNvSpPr>
          <p:nvPr>
            <p:ph idx="1"/>
          </p:nvPr>
        </p:nvSpPr>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4" name="Plassholder for dato 3"/>
          <p:cNvSpPr>
            <a:spLocks noGrp="1"/>
          </p:cNvSpPr>
          <p:nvPr>
            <p:ph type="dt" sz="half" idx="10"/>
          </p:nvPr>
        </p:nvSpPr>
        <p:spPr/>
        <p:txBody>
          <a:bodyPr/>
          <a:lstStyle/>
          <a:p>
            <a:r>
              <a:rPr lang="nb-NO"/>
              <a:t>Month 2016</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82588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nb-NO" err="1"/>
              <a:t>Click</a:t>
            </a:r>
            <a:r>
              <a:rPr lang="nb-NO"/>
              <a:t> to </a:t>
            </a:r>
            <a:r>
              <a:rPr lang="nb-NO" err="1"/>
              <a:t>edit</a:t>
            </a:r>
            <a:r>
              <a:rPr lang="nb-NO"/>
              <a:t> Master </a:t>
            </a:r>
            <a:r>
              <a:rPr lang="nb-NO" err="1"/>
              <a:t>title</a:t>
            </a:r>
            <a:r>
              <a:rPr lang="nb-NO"/>
              <a:t>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nb-NO"/>
              <a:t>Ola Nordmann</a:t>
            </a:r>
          </a:p>
          <a:p>
            <a:pPr lvl="0"/>
            <a:r>
              <a:rPr lang="nb-NO" err="1"/>
              <a:t>Month</a:t>
            </a:r>
            <a:r>
              <a:rPr lang="nb-NO"/>
              <a:t> 2016</a:t>
            </a:r>
          </a:p>
        </p:txBody>
      </p:sp>
    </p:spTree>
    <p:extLst>
      <p:ext uri="{BB962C8B-B14F-4D97-AF65-F5344CB8AC3E}">
        <p14:creationId xmlns:p14="http://schemas.microsoft.com/office/powerpoint/2010/main" val="70396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US"/>
              <a:t>Click to edit Master title style</a:t>
            </a:r>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US"/>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US" sz="1799"/>
          </a:p>
        </p:txBody>
      </p:sp>
    </p:spTree>
    <p:extLst>
      <p:ext uri="{BB962C8B-B14F-4D97-AF65-F5344CB8AC3E}">
        <p14:creationId xmlns:p14="http://schemas.microsoft.com/office/powerpoint/2010/main" val="258411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nb-NO" err="1"/>
              <a:t>Click</a:t>
            </a:r>
            <a:r>
              <a:rPr lang="nb-NO"/>
              <a:t> to </a:t>
            </a:r>
            <a:r>
              <a:rPr lang="nb-NO" err="1"/>
              <a:t>edit</a:t>
            </a:r>
            <a:r>
              <a:rPr lang="nb-NO"/>
              <a:t> Master </a:t>
            </a:r>
            <a:r>
              <a:rPr lang="nb-NO" err="1"/>
              <a:t>title</a:t>
            </a:r>
            <a:r>
              <a:rPr lang="nb-NO"/>
              <a:t> style</a:t>
            </a:r>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err="1"/>
              <a:t>Click</a:t>
            </a:r>
            <a:r>
              <a:rPr lang="nb-NO"/>
              <a:t> to </a:t>
            </a:r>
            <a:r>
              <a:rPr lang="nb-NO" err="1"/>
              <a:t>edit</a:t>
            </a:r>
            <a:r>
              <a:rPr lang="nb-NO"/>
              <a:t> Master </a:t>
            </a:r>
            <a:r>
              <a:rPr lang="nb-NO" err="1"/>
              <a:t>text</a:t>
            </a:r>
            <a:r>
              <a:rPr lang="nb-NO"/>
              <a: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nb-NO" sz="1799"/>
          </a:p>
        </p:txBody>
      </p:sp>
    </p:spTree>
    <p:extLst>
      <p:ext uri="{BB962C8B-B14F-4D97-AF65-F5344CB8AC3E}">
        <p14:creationId xmlns:p14="http://schemas.microsoft.com/office/powerpoint/2010/main" val="4277121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nb-NO" err="1"/>
              <a:t>Click</a:t>
            </a:r>
            <a:r>
              <a:rPr lang="nb-NO"/>
              <a:t> to </a:t>
            </a:r>
            <a:r>
              <a:rPr lang="nb-NO" err="1"/>
              <a:t>edit</a:t>
            </a:r>
            <a:r>
              <a:rPr lang="nb-NO"/>
              <a:t> Master </a:t>
            </a:r>
            <a:r>
              <a:rPr lang="nb-NO" err="1"/>
              <a:t>title</a:t>
            </a:r>
            <a:r>
              <a:rPr lang="nb-NO"/>
              <a:t>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err="1"/>
              <a:t>Click</a:t>
            </a:r>
            <a:r>
              <a:rPr lang="nb-NO"/>
              <a:t> </a:t>
            </a:r>
            <a:r>
              <a:rPr lang="nb-NO" err="1"/>
              <a:t>icon</a:t>
            </a:r>
            <a:r>
              <a:rPr lang="nb-NO"/>
              <a:t> to </a:t>
            </a:r>
            <a:r>
              <a:rPr lang="nb-NO" err="1"/>
              <a:t>add</a:t>
            </a:r>
            <a:r>
              <a:rPr lang="nb-NO"/>
              <a:t> </a:t>
            </a:r>
            <a:r>
              <a:rPr lang="nb-NO" err="1"/>
              <a:t>picture</a:t>
            </a:r>
            <a:endParaRPr lang="nb-NO"/>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77692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nb-NO" err="1"/>
              <a:t>Click</a:t>
            </a:r>
            <a:r>
              <a:rPr lang="nb-NO"/>
              <a:t> </a:t>
            </a:r>
            <a:r>
              <a:rPr lang="nb-NO" err="1"/>
              <a:t>icon</a:t>
            </a:r>
            <a:r>
              <a:rPr lang="nb-NO"/>
              <a:t> to </a:t>
            </a:r>
            <a:r>
              <a:rPr lang="nb-NO" err="1"/>
              <a:t>add</a:t>
            </a:r>
            <a:r>
              <a:rPr lang="nb-NO"/>
              <a:t> </a:t>
            </a:r>
            <a:r>
              <a:rPr lang="nb-NO" err="1"/>
              <a:t>picture</a:t>
            </a:r>
            <a:endParaRPr lang="nb-NO"/>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nb-NO" err="1"/>
              <a:t>Click</a:t>
            </a:r>
            <a:r>
              <a:rPr lang="nb-NO"/>
              <a:t> to </a:t>
            </a:r>
            <a:r>
              <a:rPr lang="nb-NO" err="1"/>
              <a:t>edit</a:t>
            </a:r>
            <a:r>
              <a:rPr lang="nb-NO"/>
              <a:t> Master </a:t>
            </a:r>
            <a:r>
              <a:rPr lang="nb-NO" err="1"/>
              <a:t>title</a:t>
            </a:r>
            <a:r>
              <a:rPr lang="nb-NO"/>
              <a:t> style</a:t>
            </a:r>
          </a:p>
        </p:txBody>
      </p:sp>
      <p:sp>
        <p:nvSpPr>
          <p:cNvPr id="3" name="Plassholder for dato 2"/>
          <p:cNvSpPr>
            <a:spLocks noGrp="1"/>
          </p:cNvSpPr>
          <p:nvPr>
            <p:ph type="dt" sz="half" idx="15"/>
          </p:nvPr>
        </p:nvSpPr>
        <p:spPr/>
        <p:txBody>
          <a:bodyPr/>
          <a:lstStyle/>
          <a:p>
            <a:r>
              <a:rPr lang="nb-NO"/>
              <a:t>Month 2016</a:t>
            </a:r>
          </a:p>
        </p:txBody>
      </p:sp>
      <p:sp>
        <p:nvSpPr>
          <p:cNvPr id="5" name="Plassholder for bunntekst 4"/>
          <p:cNvSpPr>
            <a:spLocks noGrp="1"/>
          </p:cNvSpPr>
          <p:nvPr>
            <p:ph type="ftr" sz="quarter" idx="16"/>
          </p:nvPr>
        </p:nvSpPr>
        <p:spPr/>
        <p:txBody>
          <a:bodyPr/>
          <a:lstStyle/>
          <a:p>
            <a:endParaRPr lang="nb-NO"/>
          </a:p>
        </p:txBody>
      </p:sp>
      <p:sp>
        <p:nvSpPr>
          <p:cNvPr id="6" name="Plassholder for lysbildenummer 5"/>
          <p:cNvSpPr>
            <a:spLocks noGrp="1"/>
          </p:cNvSpPr>
          <p:nvPr>
            <p:ph type="sldNum" sz="quarter" idx="17"/>
          </p:nvPr>
        </p:nvSpPr>
        <p:spPr/>
        <p:txBody>
          <a:bodyPr/>
          <a:lstStyle/>
          <a:p>
            <a:fld id="{5751DFAA-887F-4071-8EAD-E8CA316FCF06}" type="slidenum">
              <a:rPr lang="nb-NO" smtClean="0"/>
              <a:pPr/>
              <a:t>‹#›</a:t>
            </a:fld>
            <a:endParaRPr lang="nb-NO"/>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nb-NO" sz="100"/>
              <a:t> </a:t>
            </a:r>
            <a:endParaRPr lang="nb-NO"/>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391394307"/>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nb-NO" err="1"/>
              <a:t>Click</a:t>
            </a:r>
            <a:r>
              <a:rPr lang="nb-NO"/>
              <a:t> </a:t>
            </a:r>
            <a:r>
              <a:rPr lang="nb-NO" err="1"/>
              <a:t>icon</a:t>
            </a:r>
            <a:r>
              <a:rPr lang="nb-NO"/>
              <a:t> to </a:t>
            </a:r>
            <a:r>
              <a:rPr lang="nb-NO" err="1"/>
              <a:t>add</a:t>
            </a:r>
            <a:r>
              <a:rPr lang="nb-NO"/>
              <a:t> </a:t>
            </a:r>
            <a:r>
              <a:rPr lang="nb-NO" err="1"/>
              <a:t>picture</a:t>
            </a:r>
            <a:endParaRPr lang="nb-NO"/>
          </a:p>
        </p:txBody>
      </p:sp>
      <p:sp>
        <p:nvSpPr>
          <p:cNvPr id="2" name="Tittel 1"/>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
        <p:nvSpPr>
          <p:cNvPr id="3" name="Plassholder for dato 2"/>
          <p:cNvSpPr>
            <a:spLocks noGrp="1"/>
          </p:cNvSpPr>
          <p:nvPr>
            <p:ph type="dt" sz="half" idx="15"/>
          </p:nvPr>
        </p:nvSpPr>
        <p:spPr/>
        <p:txBody>
          <a:bodyPr/>
          <a:lstStyle/>
          <a:p>
            <a:r>
              <a:rPr lang="nb-NO"/>
              <a:t>Month 2016</a:t>
            </a:r>
          </a:p>
        </p:txBody>
      </p:sp>
      <p:sp>
        <p:nvSpPr>
          <p:cNvPr id="4" name="Plassholder for bunntekst 3"/>
          <p:cNvSpPr>
            <a:spLocks noGrp="1"/>
          </p:cNvSpPr>
          <p:nvPr>
            <p:ph type="ftr" sz="quarter" idx="16"/>
          </p:nvPr>
        </p:nvSpPr>
        <p:spPr/>
        <p:txBody>
          <a:bodyPr/>
          <a:lstStyle/>
          <a:p>
            <a:endParaRPr lang="nb-NO"/>
          </a:p>
        </p:txBody>
      </p:sp>
      <p:sp>
        <p:nvSpPr>
          <p:cNvPr id="5" name="Plassholder for lysbildenummer 4"/>
          <p:cNvSpPr>
            <a:spLocks noGrp="1"/>
          </p:cNvSpPr>
          <p:nvPr>
            <p:ph type="sldNum" sz="quarter" idx="17"/>
          </p:nvPr>
        </p:nvSpPr>
        <p:spPr/>
        <p:txBody>
          <a:bodyPr/>
          <a:lstStyle/>
          <a:p>
            <a:fld id="{5751DFAA-887F-4071-8EAD-E8CA316FCF06}" type="slidenum">
              <a:rPr lang="nb-NO" smtClean="0"/>
              <a:pPr/>
              <a:t>‹#›</a:t>
            </a:fld>
            <a:endParaRPr lang="nb-NO"/>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nb-NO" sz="100"/>
              <a:t> </a:t>
            </a:r>
            <a:endParaRPr lang="nb-NO"/>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97710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4" name="Plassholder for innhold 3"/>
          <p:cNvSpPr>
            <a:spLocks noGrp="1"/>
          </p:cNvSpPr>
          <p:nvPr>
            <p:ph sz="half" idx="2"/>
          </p:nvPr>
        </p:nvSpPr>
        <p:spPr>
          <a:xfrm>
            <a:off x="5635071" y="2700338"/>
            <a:ext cx="4320821" cy="3420428"/>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5" name="Plassholder for dato 4"/>
          <p:cNvSpPr>
            <a:spLocks noGrp="1"/>
          </p:cNvSpPr>
          <p:nvPr>
            <p:ph type="dt" sz="half" idx="10"/>
          </p:nvPr>
        </p:nvSpPr>
        <p:spPr/>
        <p:txBody>
          <a:bodyPr/>
          <a:lstStyle/>
          <a:p>
            <a:r>
              <a:rPr lang="nb-NO"/>
              <a:t>Month 2016</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Tree>
    <p:extLst>
      <p:ext uri="{BB962C8B-B14F-4D97-AF65-F5344CB8AC3E}">
        <p14:creationId xmlns:p14="http://schemas.microsoft.com/office/powerpoint/2010/main" val="782353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err="1"/>
              <a:t>Click</a:t>
            </a:r>
            <a:r>
              <a:rPr lang="nb-NO"/>
              <a:t> to </a:t>
            </a:r>
            <a:r>
              <a:rPr lang="nb-NO" err="1"/>
              <a:t>edit</a:t>
            </a:r>
            <a:r>
              <a:rPr lang="nb-NO"/>
              <a:t> Master </a:t>
            </a:r>
            <a:r>
              <a:rPr lang="nb-NO" err="1"/>
              <a:t>text</a:t>
            </a:r>
            <a:r>
              <a:rPr lang="nb-NO"/>
              <a:t> styles</a:t>
            </a:r>
          </a:p>
        </p:txBody>
      </p:sp>
      <p:sp>
        <p:nvSpPr>
          <p:cNvPr id="4" name="Plassholder for innhold 3"/>
          <p:cNvSpPr>
            <a:spLocks noGrp="1"/>
          </p:cNvSpPr>
          <p:nvPr>
            <p:ph sz="half" idx="2"/>
          </p:nvPr>
        </p:nvSpPr>
        <p:spPr>
          <a:xfrm>
            <a:off x="954181" y="3285410"/>
            <a:ext cx="4320821" cy="2835355"/>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nb-NO" err="1"/>
              <a:t>Click</a:t>
            </a:r>
            <a:r>
              <a:rPr lang="nb-NO"/>
              <a:t> to </a:t>
            </a:r>
            <a:r>
              <a:rPr lang="nb-NO" err="1"/>
              <a:t>edit</a:t>
            </a:r>
            <a:r>
              <a:rPr lang="nb-NO"/>
              <a:t> Master </a:t>
            </a:r>
            <a:r>
              <a:rPr lang="nb-NO" err="1"/>
              <a:t>text</a:t>
            </a:r>
            <a:r>
              <a:rPr lang="nb-NO"/>
              <a:t> styles</a:t>
            </a:r>
          </a:p>
        </p:txBody>
      </p:sp>
      <p:sp>
        <p:nvSpPr>
          <p:cNvPr id="6" name="Plassholder for innhold 5"/>
          <p:cNvSpPr>
            <a:spLocks noGrp="1"/>
          </p:cNvSpPr>
          <p:nvPr>
            <p:ph sz="quarter" idx="4"/>
          </p:nvPr>
        </p:nvSpPr>
        <p:spPr>
          <a:xfrm>
            <a:off x="5635071" y="3285410"/>
            <a:ext cx="4320821" cy="2835355"/>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nb-NO"/>
          </a:p>
        </p:txBody>
      </p:sp>
      <p:sp>
        <p:nvSpPr>
          <p:cNvPr id="7" name="Plassholder for dato 6"/>
          <p:cNvSpPr>
            <a:spLocks noGrp="1"/>
          </p:cNvSpPr>
          <p:nvPr>
            <p:ph type="dt" sz="half" idx="10"/>
          </p:nvPr>
        </p:nvSpPr>
        <p:spPr/>
        <p:txBody>
          <a:bodyPr/>
          <a:lstStyle/>
          <a:p>
            <a:r>
              <a:rPr lang="nb-NO"/>
              <a:t>Month 2016</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Tree>
    <p:extLst>
      <p:ext uri="{BB962C8B-B14F-4D97-AF65-F5344CB8AC3E}">
        <p14:creationId xmlns:p14="http://schemas.microsoft.com/office/powerpoint/2010/main" val="3708804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err="1"/>
              <a:t>Click</a:t>
            </a:r>
            <a:r>
              <a:rPr lang="nb-NO"/>
              <a:t> to </a:t>
            </a:r>
            <a:r>
              <a:rPr lang="nb-NO" err="1"/>
              <a:t>edit</a:t>
            </a:r>
            <a:r>
              <a:rPr lang="nb-NO"/>
              <a:t> Master </a:t>
            </a:r>
            <a:r>
              <a:rPr lang="nb-NO" err="1"/>
              <a:t>title</a:t>
            </a:r>
            <a:r>
              <a:rPr lang="nb-NO"/>
              <a:t> style</a:t>
            </a:r>
          </a:p>
        </p:txBody>
      </p:sp>
      <p:sp>
        <p:nvSpPr>
          <p:cNvPr id="3" name="Plassholder for dato 2"/>
          <p:cNvSpPr>
            <a:spLocks noGrp="1"/>
          </p:cNvSpPr>
          <p:nvPr>
            <p:ph type="dt" sz="half" idx="10"/>
          </p:nvPr>
        </p:nvSpPr>
        <p:spPr/>
        <p:txBody>
          <a:bodyPr/>
          <a:lstStyle/>
          <a:p>
            <a:r>
              <a:rPr lang="nb-NO"/>
              <a:t>Month 2016</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08382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t>Month 2016</a:t>
            </a:r>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982303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a:blip r:embed="rId2"/>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chemeClr val="bg1"/>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3320623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30576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Drag picture to placeholder or click icon to add</a:t>
            </a:r>
          </a:p>
        </p:txBody>
      </p:sp>
      <p:sp>
        <p:nvSpPr>
          <p:cNvPr id="3" name="Plassholder for dato 2"/>
          <p:cNvSpPr>
            <a:spLocks noGrp="1"/>
          </p:cNvSpPr>
          <p:nvPr>
            <p:ph type="dt" sz="half" idx="15"/>
          </p:nvPr>
        </p:nvSpPr>
        <p:spPr/>
        <p:txBody>
          <a:bodyPr/>
          <a:lstStyle/>
          <a:p>
            <a:r>
              <a:rPr lang="en-US"/>
              <a:t>Month 2016</a:t>
            </a:r>
          </a:p>
        </p:txBody>
      </p:sp>
      <p:sp>
        <p:nvSpPr>
          <p:cNvPr id="5" name="Plassholder for bunntekst 4"/>
          <p:cNvSpPr>
            <a:spLocks noGrp="1"/>
          </p:cNvSpPr>
          <p:nvPr>
            <p:ph type="ftr" sz="quarter" idx="16"/>
          </p:nvPr>
        </p:nvSpPr>
        <p:spPr/>
        <p:txBody>
          <a:bodyPr/>
          <a:lstStyle/>
          <a:p>
            <a:endParaRPr lang="en-US"/>
          </a:p>
        </p:txBody>
      </p:sp>
      <p:sp>
        <p:nvSpPr>
          <p:cNvPr id="6" name="Plassholder for lysbildenummer 5"/>
          <p:cNvSpPr>
            <a:spLocks noGrp="1"/>
          </p:cNvSpPr>
          <p:nvPr>
            <p:ph type="sldNum" sz="quarter" idx="17"/>
          </p:nvPr>
        </p:nvSpPr>
        <p:spPr/>
        <p:txBody>
          <a:bodyPr/>
          <a:lstStyle/>
          <a:p>
            <a:fld id="{5751DFAA-887F-4071-8EAD-E8CA316FCF06}" type="slidenum">
              <a:rPr lang="en-US" smtClean="0"/>
              <a:pPr/>
              <a:t>‹#›</a:t>
            </a:fld>
            <a:endParaRPr lang="en-US"/>
          </a:p>
        </p:txBody>
      </p:sp>
    </p:spTree>
    <p:extLst>
      <p:ext uri="{BB962C8B-B14F-4D97-AF65-F5344CB8AC3E}">
        <p14:creationId xmlns:p14="http://schemas.microsoft.com/office/powerpoint/2010/main" val="2142956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hasCustomPrompt="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3088731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GB"/>
              <a:t>Click to edit Master title style</a:t>
            </a:r>
          </a:p>
        </p:txBody>
      </p:sp>
      <p:sp>
        <p:nvSpPr>
          <p:cNvPr id="3"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43235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hasCustomPrompt="1"/>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Drag picture to placeholder or click icon to add</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3245407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hasCustomPrompt="1"/>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Drag picture to placeholder or click icon to add</a:t>
            </a:r>
          </a:p>
        </p:txBody>
      </p:sp>
      <p:sp>
        <p:nvSpPr>
          <p:cNvPr id="4" name="Plassholder for innhold 3"/>
          <p:cNvSpPr>
            <a:spLocks noGrp="1"/>
          </p:cNvSpPr>
          <p:nvPr>
            <p:ph sz="half" idx="2" hasCustomPrompt="1"/>
          </p:nvPr>
        </p:nvSpPr>
        <p:spPr>
          <a:xfrm>
            <a:off x="954182" y="2700338"/>
            <a:ext cx="4742139" cy="342042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514070541"/>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hasCustomPrompt="1"/>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Drag picture to placeholder or click icon to add</a:t>
            </a:r>
          </a:p>
        </p:txBody>
      </p:sp>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859509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innhold 3"/>
          <p:cNvSpPr>
            <a:spLocks noGrp="1"/>
          </p:cNvSpPr>
          <p:nvPr>
            <p:ph sz="half" idx="2" hasCustomPrompt="1"/>
          </p:nvPr>
        </p:nvSpPr>
        <p:spPr>
          <a:xfrm>
            <a:off x="5635071" y="2700338"/>
            <a:ext cx="4320821"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8" name="Tittel 7"/>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518499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lassholder for tekst 4"/>
          <p:cNvSpPr>
            <a:spLocks noGrp="1"/>
          </p:cNvSpPr>
          <p:nvPr>
            <p:ph type="body" sz="quarter" idx="3" hasCustomPrompt="1"/>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Click to edit Master text styles</a:t>
            </a:r>
          </a:p>
        </p:txBody>
      </p:sp>
      <p:sp>
        <p:nvSpPr>
          <p:cNvPr id="6" name="Plassholder for innhold 5"/>
          <p:cNvSpPr>
            <a:spLocks noGrp="1"/>
          </p:cNvSpPr>
          <p:nvPr>
            <p:ph sz="quarter" idx="4" hasCustomPrompt="1"/>
          </p:nvPr>
        </p:nvSpPr>
        <p:spPr>
          <a:xfrm>
            <a:off x="5635071" y="3285410"/>
            <a:ext cx="4320821" cy="2835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40819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2199689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616288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09" tIns="22855" rIns="45709" bIns="22855" rtlCol="0">
            <a:spAutoFit/>
          </a:bodyPr>
          <a:lstStyle/>
          <a:p>
            <a:pPr marL="179964" marR="0" lvl="0" indent="0" algn="ctr" defTabSz="914172"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GB" sz="1799"/>
          </a:p>
        </p:txBody>
      </p:sp>
    </p:spTree>
    <p:extLst>
      <p:ext uri="{BB962C8B-B14F-4D97-AF65-F5344CB8AC3E}">
        <p14:creationId xmlns:p14="http://schemas.microsoft.com/office/powerpoint/2010/main" val="125225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Drag picture to placeholder or click icon to add</a:t>
            </a:r>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p>
        </p:txBody>
      </p:sp>
      <p:sp>
        <p:nvSpPr>
          <p:cNvPr id="3" name="Plassholder for dato 2"/>
          <p:cNvSpPr>
            <a:spLocks noGrp="1"/>
          </p:cNvSpPr>
          <p:nvPr>
            <p:ph type="dt" sz="half" idx="15"/>
          </p:nvPr>
        </p:nvSpPr>
        <p:spPr/>
        <p:txBody>
          <a:bodyPr/>
          <a:lstStyle/>
          <a:p>
            <a:r>
              <a:rPr lang="en-US"/>
              <a:t>Month 2016</a:t>
            </a:r>
          </a:p>
        </p:txBody>
      </p:sp>
      <p:sp>
        <p:nvSpPr>
          <p:cNvPr id="5" name="Plassholder for bunntekst 4"/>
          <p:cNvSpPr>
            <a:spLocks noGrp="1"/>
          </p:cNvSpPr>
          <p:nvPr>
            <p:ph type="ftr" sz="quarter" idx="16"/>
          </p:nvPr>
        </p:nvSpPr>
        <p:spPr/>
        <p:txBody>
          <a:bodyPr/>
          <a:lstStyle/>
          <a:p>
            <a:endParaRPr lang="en-US"/>
          </a:p>
        </p:txBody>
      </p:sp>
      <p:sp>
        <p:nvSpPr>
          <p:cNvPr id="6" name="Plassholder for lysbildenummer 5"/>
          <p:cNvSpPr>
            <a:spLocks noGrp="1"/>
          </p:cNvSpPr>
          <p:nvPr>
            <p:ph type="sldNum" sz="quarter" idx="17"/>
          </p:nvPr>
        </p:nvSpPr>
        <p:spPr/>
        <p:txBody>
          <a:bodyPr/>
          <a:lstStyle/>
          <a:p>
            <a:fld id="{5751DFAA-887F-4071-8EAD-E8CA316FCF06}" type="slidenum">
              <a:rPr lang="en-US" smtClean="0"/>
              <a:pPr/>
              <a:t>‹#›</a:t>
            </a:fld>
            <a:endParaRPr lang="en-US"/>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US" sz="100"/>
              <a:t> </a:t>
            </a:r>
            <a:endParaRPr lang="en-US"/>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innhold 2"/>
          <p:cNvSpPr>
            <a:spLocks noGrp="1"/>
          </p:cNvSpPr>
          <p:nvPr>
            <p:ph idx="1" hasCustomPrompt="1"/>
          </p:nvPr>
        </p:nvSpPr>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4040494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954182" y="1883324"/>
            <a:ext cx="9001711" cy="3049624"/>
          </a:xfrm>
          <a:noFill/>
        </p:spPr>
        <p:txBody>
          <a:bodyPr tIns="360072" bIns="0" anchor="t">
            <a:normAutofit/>
          </a:bodyPr>
          <a:lstStyle>
            <a:lvl1pPr>
              <a:lnSpc>
                <a:spcPct val="70000"/>
              </a:lnSpc>
              <a:defRPr sz="8100" cap="all" baseline="0"/>
            </a:lvl1pPr>
          </a:lstStyle>
          <a:p>
            <a:r>
              <a:rPr lang="en-GB" err="1"/>
              <a:t>Klikk</a:t>
            </a:r>
            <a:r>
              <a:rPr lang="en-GB"/>
              <a:t> for å </a:t>
            </a:r>
            <a:r>
              <a:rPr lang="en-GB" err="1"/>
              <a:t>redigere</a:t>
            </a:r>
            <a:r>
              <a:rPr lang="en-GB"/>
              <a:t> </a:t>
            </a:r>
            <a:r>
              <a:rPr lang="en-GB" err="1"/>
              <a:t>tittelstil</a:t>
            </a:r>
            <a:endParaRPr lang="en-GB"/>
          </a:p>
        </p:txBody>
      </p:sp>
      <p:sp>
        <p:nvSpPr>
          <p:cNvPr id="3"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004623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6715276" y="920493"/>
            <a:ext cx="4986948" cy="1319077"/>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3613560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965264" y="920493"/>
            <a:ext cx="4654853" cy="1319077"/>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157694200"/>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826968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innhold 3"/>
          <p:cNvSpPr>
            <a:spLocks noGrp="1"/>
          </p:cNvSpPr>
          <p:nvPr>
            <p:ph sz="half" idx="2" hasCustomPrompt="1"/>
          </p:nvPr>
        </p:nvSpPr>
        <p:spPr>
          <a:xfrm>
            <a:off x="5635070" y="2700338"/>
            <a:ext cx="4320821"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2651235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tekst 4"/>
          <p:cNvSpPr>
            <a:spLocks noGrp="1"/>
          </p:cNvSpPr>
          <p:nvPr>
            <p:ph type="body" sz="quarter" idx="3" hasCustomPrompt="1"/>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6" name="Plassholder for innhold 5"/>
          <p:cNvSpPr>
            <a:spLocks noGrp="1"/>
          </p:cNvSpPr>
          <p:nvPr>
            <p:ph sz="quarter" idx="4" hasCustomPrompt="1"/>
          </p:nvPr>
        </p:nvSpPr>
        <p:spPr>
          <a:xfrm>
            <a:off x="5635070" y="3285410"/>
            <a:ext cx="4320821" cy="283535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145085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821774"/>
          </a:xfrm>
          <a:prstGeom prst="rect">
            <a:avLst/>
          </a:prstGeom>
          <a:noFill/>
        </p:spPr>
        <p:txBody>
          <a:bodyPr wrap="square" lIns="45729" tIns="22865" rIns="45729" bIns="22865" rtlCol="0">
            <a:spAutoFit/>
          </a:bodyPr>
          <a:lstStyle/>
          <a:p>
            <a:pPr marL="360000" marR="0" lvl="0" indent="0" algn="ctr" defTabSz="1828709" rtl="0" eaLnBrk="1" fontAlgn="auto" latinLnBrk="0" hangingPunct="1">
              <a:lnSpc>
                <a:spcPct val="110000"/>
              </a:lnSpc>
              <a:spcBef>
                <a:spcPts val="2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GB" sz="2400"/>
          </a:p>
        </p:txBody>
      </p:sp>
    </p:spTree>
    <p:extLst>
      <p:ext uri="{BB962C8B-B14F-4D97-AF65-F5344CB8AC3E}">
        <p14:creationId xmlns:p14="http://schemas.microsoft.com/office/powerpoint/2010/main" val="3896637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GB" sz="1799"/>
          </a:p>
        </p:txBody>
      </p:sp>
    </p:spTree>
    <p:extLst>
      <p:ext uri="{BB962C8B-B14F-4D97-AF65-F5344CB8AC3E}">
        <p14:creationId xmlns:p14="http://schemas.microsoft.com/office/powerpoint/2010/main" val="30957629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82866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US"/>
              <a:t>Drag picture to placeholder or click icon to add</a:t>
            </a:r>
          </a:p>
        </p:txBody>
      </p:sp>
      <p:sp>
        <p:nvSpPr>
          <p:cNvPr id="2" name="Tittel 1"/>
          <p:cNvSpPr>
            <a:spLocks noGrp="1"/>
          </p:cNvSpPr>
          <p:nvPr>
            <p:ph type="title"/>
          </p:nvPr>
        </p:nvSpPr>
        <p:spPr/>
        <p:txBody>
          <a:bodyPr/>
          <a:lstStyle/>
          <a:p>
            <a:r>
              <a:rPr lang="en-US"/>
              <a:t>Click to edit Master title style</a:t>
            </a:r>
          </a:p>
        </p:txBody>
      </p:sp>
      <p:sp>
        <p:nvSpPr>
          <p:cNvPr id="3" name="Plassholder for dato 2"/>
          <p:cNvSpPr>
            <a:spLocks noGrp="1"/>
          </p:cNvSpPr>
          <p:nvPr>
            <p:ph type="dt" sz="half" idx="15"/>
          </p:nvPr>
        </p:nvSpPr>
        <p:spPr/>
        <p:txBody>
          <a:bodyPr/>
          <a:lstStyle/>
          <a:p>
            <a:r>
              <a:rPr lang="en-US"/>
              <a:t>Month 2016</a:t>
            </a:r>
          </a:p>
        </p:txBody>
      </p:sp>
      <p:sp>
        <p:nvSpPr>
          <p:cNvPr id="4" name="Plassholder for bunntekst 3"/>
          <p:cNvSpPr>
            <a:spLocks noGrp="1"/>
          </p:cNvSpPr>
          <p:nvPr>
            <p:ph type="ftr" sz="quarter" idx="16"/>
          </p:nvPr>
        </p:nvSpPr>
        <p:spPr/>
        <p:txBody>
          <a:bodyPr/>
          <a:lstStyle/>
          <a:p>
            <a:endParaRPr lang="en-US"/>
          </a:p>
        </p:txBody>
      </p:sp>
      <p:sp>
        <p:nvSpPr>
          <p:cNvPr id="5" name="Plassholder for lysbildenummer 4"/>
          <p:cNvSpPr>
            <a:spLocks noGrp="1"/>
          </p:cNvSpPr>
          <p:nvPr>
            <p:ph type="sldNum" sz="quarter" idx="17"/>
          </p:nvPr>
        </p:nvSpPr>
        <p:spPr/>
        <p:txBody>
          <a:bodyPr/>
          <a:lstStyle/>
          <a:p>
            <a:fld id="{5751DFAA-887F-4071-8EAD-E8CA316FCF06}" type="slidenum">
              <a:rPr lang="en-US" smtClean="0"/>
              <a:pPr/>
              <a:t>‹#›</a:t>
            </a:fld>
            <a:endParaRPr lang="en-US"/>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US" sz="100"/>
              <a:t> </a:t>
            </a:r>
            <a:endParaRPr lang="en-US"/>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002318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innhold 2"/>
          <p:cNvSpPr>
            <a:spLocks noGrp="1"/>
          </p:cNvSpPr>
          <p:nvPr>
            <p:ph idx="1" hasCustomPrompt="1"/>
          </p:nvPr>
        </p:nvSpPr>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dato 3"/>
          <p:cNvSpPr>
            <a:spLocks noGrp="1"/>
          </p:cNvSpPr>
          <p:nvPr>
            <p:ph type="dt" sz="half" idx="10"/>
          </p:nvPr>
        </p:nvSpPr>
        <p:spPr/>
        <p:txBody>
          <a:bodyPr/>
          <a:lstStyle/>
          <a:p>
            <a:r>
              <a:rPr lang="en-GB">
                <a:solidFill>
                  <a:srgbClr val="FFFFFF"/>
                </a:solidFill>
              </a:rPr>
              <a:t>Month 2016</a:t>
            </a:r>
          </a:p>
        </p:txBody>
      </p:sp>
      <p:sp>
        <p:nvSpPr>
          <p:cNvPr id="5" name="Plassholder for bunntekst 4"/>
          <p:cNvSpPr>
            <a:spLocks noGrp="1"/>
          </p:cNvSpPr>
          <p:nvPr>
            <p:ph type="ftr" sz="quarter" idx="11"/>
          </p:nvPr>
        </p:nvSpPr>
        <p:spPr/>
        <p:txBody>
          <a:bodyPr/>
          <a:lstStyle/>
          <a:p>
            <a:endParaRPr lang="en-GB">
              <a:solidFill>
                <a:srgbClr val="FFFFFF"/>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01234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954182" y="1883324"/>
            <a:ext cx="9001711" cy="3049624"/>
          </a:xfrm>
          <a:noFill/>
        </p:spPr>
        <p:txBody>
          <a:bodyPr tIns="360000" bIns="0" anchor="t">
            <a:normAutofit/>
          </a:bodyPr>
          <a:lstStyle>
            <a:lvl1pPr>
              <a:lnSpc>
                <a:spcPct val="70000"/>
              </a:lnSpc>
              <a:defRPr sz="8098" cap="all" baseline="0"/>
            </a:lvl1pPr>
          </a:lstStyle>
          <a:p>
            <a:r>
              <a:rPr lang="en-GB" err="1"/>
              <a:t>Klikk</a:t>
            </a:r>
            <a:r>
              <a:rPr lang="en-GB"/>
              <a:t> for å </a:t>
            </a:r>
            <a:r>
              <a:rPr lang="en-GB" err="1"/>
              <a:t>redigere</a:t>
            </a:r>
            <a:r>
              <a:rPr lang="en-GB"/>
              <a:t> </a:t>
            </a:r>
            <a:r>
              <a:rPr lang="en-GB" err="1"/>
              <a:t>tittelstil</a:t>
            </a:r>
            <a:endParaRPr lang="en-GB"/>
          </a:p>
        </p:txBody>
      </p:sp>
      <p:sp>
        <p:nvSpPr>
          <p:cNvPr id="3"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8"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4" name="noColor"/>
          <p:cNvSpPr/>
          <p:nvPr userDrawn="1"/>
        </p:nvSpPr>
        <p:spPr>
          <a:xfrm>
            <a:off x="161375" y="188260"/>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09" tIns="22855" rIns="45709" bIns="22855" rtlCol="0" anchor="ctr"/>
          <a:lstStyle/>
          <a:p>
            <a:pPr algn="ctr" defTabSz="914172"/>
            <a:endParaRPr lang="en-GB" sz="1800">
              <a:solidFill>
                <a:prstClr val="white"/>
              </a:solidFill>
            </a:endParaRPr>
          </a:p>
        </p:txBody>
      </p:sp>
    </p:spTree>
    <p:extLst>
      <p:ext uri="{BB962C8B-B14F-4D97-AF65-F5344CB8AC3E}">
        <p14:creationId xmlns:p14="http://schemas.microsoft.com/office/powerpoint/2010/main" val="3816196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7" y="2700338"/>
            <a:ext cx="4986948"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6715277" y="920493"/>
            <a:ext cx="4986948" cy="1319077"/>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000"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a:solidFill>
                  <a:srgbClr val="FFFFFF"/>
                </a:solidFill>
              </a:rPr>
              <a:t>Month 2016</a:t>
            </a:r>
          </a:p>
        </p:txBody>
      </p:sp>
      <p:sp>
        <p:nvSpPr>
          <p:cNvPr id="5" name="Plassholder for bunntekst 4"/>
          <p:cNvSpPr>
            <a:spLocks noGrp="1"/>
          </p:cNvSpPr>
          <p:nvPr>
            <p:ph type="ftr" sz="quarter" idx="17"/>
          </p:nvPr>
        </p:nvSpPr>
        <p:spPr/>
        <p:txBody>
          <a:bodyPr/>
          <a:lstStyle/>
          <a:p>
            <a:endParaRPr lang="en-GB">
              <a:solidFill>
                <a:srgbClr val="FFFFFF"/>
              </a:solidFill>
            </a:endParaRPr>
          </a:p>
        </p:txBody>
      </p:sp>
      <p:sp>
        <p:nvSpPr>
          <p:cNvPr id="7" name="Plassholder for lysbildenummer 6"/>
          <p:cNvSpPr>
            <a:spLocks noGrp="1"/>
          </p:cNvSpPr>
          <p:nvPr>
            <p:ph type="sldNum" sz="quarter" idx="18"/>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60580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8" name="Tittel 7"/>
          <p:cNvSpPr>
            <a:spLocks noGrp="1"/>
          </p:cNvSpPr>
          <p:nvPr>
            <p:ph type="title" hasCustomPrompt="1"/>
          </p:nvPr>
        </p:nvSpPr>
        <p:spPr>
          <a:xfrm>
            <a:off x="965264" y="920493"/>
            <a:ext cx="4654853" cy="1319077"/>
          </a:xfrm>
        </p:spPr>
        <p:txBody>
          <a:bodyPr/>
          <a:lstStyle>
            <a:lvl1pPr>
              <a:lnSpc>
                <a:spcPct val="80000"/>
              </a:lnSpc>
              <a:defRPr/>
            </a:lvl1p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6"/>
          </p:nvPr>
        </p:nvSpPr>
        <p:spPr/>
        <p:txBody>
          <a:bodyPr/>
          <a:lstStyle/>
          <a:p>
            <a:r>
              <a:rPr lang="en-GB">
                <a:solidFill>
                  <a:srgbClr val="FFFFFF"/>
                </a:solidFill>
              </a:rPr>
              <a:t>Month 2016</a:t>
            </a:r>
          </a:p>
        </p:txBody>
      </p:sp>
      <p:sp>
        <p:nvSpPr>
          <p:cNvPr id="5" name="Plassholder for bunntekst 4"/>
          <p:cNvSpPr>
            <a:spLocks noGrp="1"/>
          </p:cNvSpPr>
          <p:nvPr>
            <p:ph type="ftr" sz="quarter" idx="17"/>
          </p:nvPr>
        </p:nvSpPr>
        <p:spPr/>
        <p:txBody>
          <a:bodyPr/>
          <a:lstStyle/>
          <a:p>
            <a:endParaRPr lang="en-GB">
              <a:solidFill>
                <a:srgbClr val="FFFFFF"/>
              </a:solidFill>
            </a:endParaRPr>
          </a:p>
        </p:txBody>
      </p:sp>
      <p:sp>
        <p:nvSpPr>
          <p:cNvPr id="7" name="Plassholder for lysbildenummer 6"/>
          <p:cNvSpPr>
            <a:spLocks noGrp="1"/>
          </p:cNvSpPr>
          <p:nvPr>
            <p:ph type="sldNum" sz="quarter" idx="18"/>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000"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7"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spTree>
    <p:extLst>
      <p:ext uri="{BB962C8B-B14F-4D97-AF65-F5344CB8AC3E}">
        <p14:creationId xmlns:p14="http://schemas.microsoft.com/office/powerpoint/2010/main" val="1197672525"/>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1" y="0"/>
            <a:ext cx="12192000" cy="6858000"/>
          </a:xfrm>
          <a:solidFill>
            <a:schemeClr val="tx2">
              <a:lumMod val="50000"/>
            </a:schemeClr>
          </a:solidFill>
        </p:spPr>
        <p:txBody>
          <a:bodyPr tIns="2880000"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5"/>
          </p:nvPr>
        </p:nvSpPr>
        <p:spPr/>
        <p:txBody>
          <a:bodyPr/>
          <a:lstStyle/>
          <a:p>
            <a:r>
              <a:rPr lang="en-GB">
                <a:solidFill>
                  <a:srgbClr val="FFFFFF"/>
                </a:solidFill>
              </a:rPr>
              <a:t>Month 2016</a:t>
            </a:r>
          </a:p>
        </p:txBody>
      </p:sp>
      <p:sp>
        <p:nvSpPr>
          <p:cNvPr id="4" name="Plassholder for bunntekst 3"/>
          <p:cNvSpPr>
            <a:spLocks noGrp="1"/>
          </p:cNvSpPr>
          <p:nvPr>
            <p:ph type="ftr" sz="quarter" idx="16"/>
          </p:nvPr>
        </p:nvSpPr>
        <p:spPr/>
        <p:txBody>
          <a:bodyPr/>
          <a:lstStyle/>
          <a:p>
            <a:endParaRPr lang="en-GB">
              <a:solidFill>
                <a:srgbClr val="FFFFFF"/>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
        <p:nvSpPr>
          <p:cNvPr id="12" name="smartart"/>
          <p:cNvSpPr>
            <a:spLocks noGrp="1"/>
          </p:cNvSpPr>
          <p:nvPr>
            <p:ph type="dgm" sz="quarter" idx="19" hasCustomPrompt="1"/>
          </p:nvPr>
        </p:nvSpPr>
        <p:spPr>
          <a:xfrm>
            <a:off x="10793052" y="6255782"/>
            <a:ext cx="981187"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spTree>
    <p:extLst>
      <p:ext uri="{BB962C8B-B14F-4D97-AF65-F5344CB8AC3E}">
        <p14:creationId xmlns:p14="http://schemas.microsoft.com/office/powerpoint/2010/main" val="554206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2" y="2700338"/>
            <a:ext cx="4320821"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4" name="Plassholder for innhold 3"/>
          <p:cNvSpPr>
            <a:spLocks noGrp="1"/>
          </p:cNvSpPr>
          <p:nvPr>
            <p:ph sz="half" idx="2" hasCustomPrompt="1"/>
          </p:nvPr>
        </p:nvSpPr>
        <p:spPr>
          <a:xfrm>
            <a:off x="5635071" y="2700338"/>
            <a:ext cx="4320821" cy="3420428"/>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dato 4"/>
          <p:cNvSpPr>
            <a:spLocks noGrp="1"/>
          </p:cNvSpPr>
          <p:nvPr>
            <p:ph type="dt" sz="half" idx="10"/>
          </p:nvPr>
        </p:nvSpPr>
        <p:spPr/>
        <p:txBody>
          <a:bodyPr/>
          <a:lstStyle/>
          <a:p>
            <a:r>
              <a:rPr lang="en-GB">
                <a:solidFill>
                  <a:srgbClr val="FFFFFF"/>
                </a:solidFill>
              </a:rPr>
              <a:t>Month 2016</a:t>
            </a:r>
          </a:p>
        </p:txBody>
      </p:sp>
      <p:sp>
        <p:nvSpPr>
          <p:cNvPr id="6" name="Plassholder for bunntekst 5"/>
          <p:cNvSpPr>
            <a:spLocks noGrp="1"/>
          </p:cNvSpPr>
          <p:nvPr>
            <p:ph type="ftr" sz="quarter" idx="11"/>
          </p:nvPr>
        </p:nvSpPr>
        <p:spPr/>
        <p:txBody>
          <a:bodyPr/>
          <a:lstStyle/>
          <a:p>
            <a:endParaRPr lang="en-GB">
              <a:solidFill>
                <a:srgbClr val="FFFFFF"/>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3714908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2" y="2700337"/>
            <a:ext cx="4320821" cy="585073"/>
          </a:xfrm>
        </p:spPr>
        <p:txBody>
          <a:bodyPr anchor="t">
            <a:normAutofit/>
          </a:bodyPr>
          <a:lstStyle>
            <a:lvl1pPr marL="0" indent="0">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4" name="Plassholder for innhold 3"/>
          <p:cNvSpPr>
            <a:spLocks noGrp="1"/>
          </p:cNvSpPr>
          <p:nvPr>
            <p:ph sz="half" idx="2" hasCustomPrompt="1"/>
          </p:nvPr>
        </p:nvSpPr>
        <p:spPr>
          <a:xfrm>
            <a:off x="954182" y="3285410"/>
            <a:ext cx="4320821" cy="283535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5" name="Plassholder for tekst 4"/>
          <p:cNvSpPr>
            <a:spLocks noGrp="1"/>
          </p:cNvSpPr>
          <p:nvPr>
            <p:ph type="body" sz="quarter" idx="3" hasCustomPrompt="1"/>
          </p:nvPr>
        </p:nvSpPr>
        <p:spPr>
          <a:xfrm>
            <a:off x="5635071" y="2700337"/>
            <a:ext cx="4320821" cy="585073"/>
          </a:xfrm>
        </p:spPr>
        <p:txBody>
          <a:bodyPr anchor="t">
            <a:normAutofit/>
          </a:bodyPr>
          <a:lstStyle>
            <a:lvl1pPr marL="0" indent="0">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p:txBody>
      </p:sp>
      <p:sp>
        <p:nvSpPr>
          <p:cNvPr id="6" name="Plassholder for innhold 5"/>
          <p:cNvSpPr>
            <a:spLocks noGrp="1"/>
          </p:cNvSpPr>
          <p:nvPr>
            <p:ph sz="quarter" idx="4" hasCustomPrompt="1"/>
          </p:nvPr>
        </p:nvSpPr>
        <p:spPr>
          <a:xfrm>
            <a:off x="5635071" y="3285410"/>
            <a:ext cx="4320821" cy="2835355"/>
          </a:xfrm>
        </p:spPr>
        <p:txBody>
          <a:bodyPr/>
          <a:lstStyle/>
          <a:p>
            <a:pPr lvl="0"/>
            <a:r>
              <a:rPr lang="en-GB" err="1"/>
              <a:t>Klikk</a:t>
            </a:r>
            <a:r>
              <a:rPr lang="en-GB"/>
              <a:t> for å </a:t>
            </a:r>
            <a:r>
              <a:rPr lang="en-GB" err="1"/>
              <a:t>redigere</a:t>
            </a:r>
            <a:r>
              <a:rPr lang="en-GB"/>
              <a:t> </a:t>
            </a:r>
            <a:r>
              <a:rPr lang="en-GB" err="1"/>
              <a:t>tekststiler</a:t>
            </a:r>
            <a:r>
              <a:rPr lang="en-GB"/>
              <a:t> </a:t>
            </a:r>
            <a:r>
              <a:rPr lang="en-GB" err="1"/>
              <a:t>i</a:t>
            </a:r>
            <a:r>
              <a:rPr lang="en-GB"/>
              <a:t> </a:t>
            </a:r>
            <a:r>
              <a:rPr lang="en-GB" err="1"/>
              <a:t>malen</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GB"/>
          </a:p>
        </p:txBody>
      </p:sp>
      <p:sp>
        <p:nvSpPr>
          <p:cNvPr id="7" name="Plassholder for dato 6"/>
          <p:cNvSpPr>
            <a:spLocks noGrp="1"/>
          </p:cNvSpPr>
          <p:nvPr>
            <p:ph type="dt" sz="half" idx="10"/>
          </p:nvPr>
        </p:nvSpPr>
        <p:spPr/>
        <p:txBody>
          <a:bodyPr/>
          <a:lstStyle/>
          <a:p>
            <a:r>
              <a:rPr lang="en-GB">
                <a:solidFill>
                  <a:srgbClr val="FFFFFF"/>
                </a:solidFill>
              </a:rPr>
              <a:t>Month 2016</a:t>
            </a:r>
          </a:p>
        </p:txBody>
      </p:sp>
      <p:sp>
        <p:nvSpPr>
          <p:cNvPr id="8" name="Plassholder for bunntekst 7"/>
          <p:cNvSpPr>
            <a:spLocks noGrp="1"/>
          </p:cNvSpPr>
          <p:nvPr>
            <p:ph type="ftr" sz="quarter" idx="11"/>
          </p:nvPr>
        </p:nvSpPr>
        <p:spPr/>
        <p:txBody>
          <a:bodyPr/>
          <a:lstStyle/>
          <a:p>
            <a:endParaRPr lang="en-GB">
              <a:solidFill>
                <a:srgbClr val="FFFFFF"/>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
        <p:nvSpPr>
          <p:cNvPr id="10" name="Tittel 9"/>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Tree>
    <p:extLst>
      <p:ext uri="{BB962C8B-B14F-4D97-AF65-F5344CB8AC3E}">
        <p14:creationId xmlns:p14="http://schemas.microsoft.com/office/powerpoint/2010/main" val="133642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4" name="TekstSylinder 3"/>
          <p:cNvSpPr txBox="1"/>
          <p:nvPr userDrawn="1"/>
        </p:nvSpPr>
        <p:spPr>
          <a:xfrm>
            <a:off x="1274052" y="3605753"/>
            <a:ext cx="9510538" cy="452327"/>
          </a:xfrm>
          <a:prstGeom prst="rect">
            <a:avLst/>
          </a:prstGeom>
          <a:noFill/>
        </p:spPr>
        <p:txBody>
          <a:bodyPr wrap="square" lIns="45709" tIns="22855" rIns="45709" bIns="22855" rtlCol="0">
            <a:spAutoFit/>
          </a:bodyPr>
          <a:lstStyle/>
          <a:p>
            <a:pPr marL="179964" algn="ctr" defTabSz="914172">
              <a:lnSpc>
                <a:spcPct val="110000"/>
              </a:lnSpc>
              <a:spcBef>
                <a:spcPts val="1000"/>
              </a:spcBef>
              <a:buFont typeface="Arial" panose="020B0604020202020204" pitchFamily="34" charset="0"/>
              <a:buNone/>
              <a:defRPr/>
            </a:pPr>
            <a:r>
              <a:rPr lang="en-GB" sz="2400" err="1">
                <a:solidFill>
                  <a:srgbClr val="FFFFFF"/>
                </a:solidFill>
              </a:rPr>
              <a:t>Teknologi</a:t>
            </a:r>
            <a:r>
              <a:rPr lang="en-GB" sz="2400">
                <a:solidFill>
                  <a:srgbClr val="FFFFFF"/>
                </a:solidFill>
              </a:rPr>
              <a:t> for et </a:t>
            </a:r>
            <a:r>
              <a:rPr lang="en-GB" sz="2400" err="1">
                <a:solidFill>
                  <a:srgbClr val="FFFFFF"/>
                </a:solidFill>
              </a:rPr>
              <a:t>bedre</a:t>
            </a:r>
            <a:r>
              <a:rPr lang="en-GB" sz="2400">
                <a:solidFill>
                  <a:srgbClr val="FFFFFF"/>
                </a:solidFill>
              </a:rPr>
              <a:t> </a:t>
            </a:r>
            <a:r>
              <a:rPr lang="en-GB" sz="2400" err="1">
                <a:solidFill>
                  <a:srgbClr val="FFFFFF"/>
                </a:solidFill>
              </a:rPr>
              <a:t>samfunn</a:t>
            </a:r>
            <a:endParaRPr lang="en-GB" sz="1800">
              <a:solidFill>
                <a:prstClr val="white"/>
              </a:solidFill>
            </a:endParaRPr>
          </a:p>
        </p:txBody>
      </p:sp>
    </p:spTree>
    <p:extLst>
      <p:ext uri="{BB962C8B-B14F-4D97-AF65-F5344CB8AC3E}">
        <p14:creationId xmlns:p14="http://schemas.microsoft.com/office/powerpoint/2010/main" val="2765652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1"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09" tIns="22855" rIns="45709" bIns="22855" rtlCol="0">
            <a:spAutoFit/>
          </a:bodyPr>
          <a:lstStyle/>
          <a:p>
            <a:pPr marL="179964" algn="ctr" defTabSz="914172">
              <a:lnSpc>
                <a:spcPct val="110000"/>
              </a:lnSpc>
              <a:spcBef>
                <a:spcPts val="1000"/>
              </a:spcBef>
              <a:buFont typeface="Arial" panose="020B0604020202020204" pitchFamily="34" charset="0"/>
              <a:buNone/>
              <a:defRPr/>
            </a:pPr>
            <a:r>
              <a:rPr lang="en-GB" sz="2400">
                <a:solidFill>
                  <a:srgbClr val="FFFFFF"/>
                </a:solidFill>
              </a:rPr>
              <a:t>Technology for a better society</a:t>
            </a:r>
          </a:p>
          <a:p>
            <a:pPr defTabSz="914172"/>
            <a:endParaRPr lang="en-GB" sz="1800">
              <a:solidFill>
                <a:prstClr val="white"/>
              </a:solidFill>
            </a:endParaRPr>
          </a:p>
        </p:txBody>
      </p:sp>
    </p:spTree>
    <p:extLst>
      <p:ext uri="{BB962C8B-B14F-4D97-AF65-F5344CB8AC3E}">
        <p14:creationId xmlns:p14="http://schemas.microsoft.com/office/powerpoint/2010/main" val="18960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95418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innhold 3"/>
          <p:cNvSpPr>
            <a:spLocks noGrp="1"/>
          </p:cNvSpPr>
          <p:nvPr>
            <p:ph sz="half" idx="2"/>
          </p:nvPr>
        </p:nvSpPr>
        <p:spPr>
          <a:xfrm>
            <a:off x="5635071" y="2700338"/>
            <a:ext cx="4320821"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lassholder for dato 4"/>
          <p:cNvSpPr>
            <a:spLocks noGrp="1"/>
          </p:cNvSpPr>
          <p:nvPr>
            <p:ph type="dt" sz="half" idx="10"/>
          </p:nvPr>
        </p:nvSpPr>
        <p:spPr/>
        <p:txBody>
          <a:bodyPr/>
          <a:lstStyle/>
          <a:p>
            <a:r>
              <a:rPr lang="en-US"/>
              <a:t>Month 2016</a:t>
            </a:r>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5751DFAA-887F-4071-8EAD-E8CA316FCF06}" type="slidenum">
              <a:rPr lang="en-US" smtClean="0"/>
              <a:t>‹#›</a:t>
            </a:fld>
            <a:endParaRPr lang="en-US"/>
          </a:p>
        </p:txBody>
      </p:sp>
      <p:sp>
        <p:nvSpPr>
          <p:cNvPr id="8" name="Tittel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3274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err="1"/>
              <a:t>Klikk</a:t>
            </a:r>
            <a:r>
              <a:rPr lang="en-GB"/>
              <a:t> for å </a:t>
            </a:r>
            <a:r>
              <a:rPr lang="en-GB" err="1"/>
              <a:t>redigere</a:t>
            </a:r>
            <a:r>
              <a:rPr lang="en-GB"/>
              <a:t> </a:t>
            </a:r>
            <a:r>
              <a:rPr lang="en-GB" err="1"/>
              <a:t>tittelstil</a:t>
            </a:r>
            <a:endParaRPr lang="en-GB"/>
          </a:p>
        </p:txBody>
      </p:sp>
      <p:sp>
        <p:nvSpPr>
          <p:cNvPr id="3" name="Plassholder for dato 2"/>
          <p:cNvSpPr>
            <a:spLocks noGrp="1"/>
          </p:cNvSpPr>
          <p:nvPr>
            <p:ph type="dt" sz="half" idx="10"/>
          </p:nvPr>
        </p:nvSpPr>
        <p:spPr/>
        <p:txBody>
          <a:bodyPr/>
          <a:lstStyle/>
          <a:p>
            <a:r>
              <a:rPr lang="en-GB">
                <a:solidFill>
                  <a:srgbClr val="FFFFFF"/>
                </a:solidFill>
              </a:rPr>
              <a:t>Month 2016</a:t>
            </a:r>
          </a:p>
        </p:txBody>
      </p:sp>
      <p:sp>
        <p:nvSpPr>
          <p:cNvPr id="4" name="Plassholder for bunntekst 3"/>
          <p:cNvSpPr>
            <a:spLocks noGrp="1"/>
          </p:cNvSpPr>
          <p:nvPr>
            <p:ph type="ftr" sz="quarter" idx="11"/>
          </p:nvPr>
        </p:nvSpPr>
        <p:spPr/>
        <p:txBody>
          <a:bodyPr/>
          <a:lstStyle/>
          <a:p>
            <a:endParaRPr lang="en-GB">
              <a:solidFill>
                <a:srgbClr val="FFFFFF"/>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799979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solidFill>
                  <a:srgbClr val="FFFFFF"/>
                </a:solidFill>
              </a:rPr>
              <a:t>Month 2016</a:t>
            </a:r>
          </a:p>
        </p:txBody>
      </p:sp>
      <p:sp>
        <p:nvSpPr>
          <p:cNvPr id="3" name="Plassholder for bunntekst 2"/>
          <p:cNvSpPr>
            <a:spLocks noGrp="1"/>
          </p:cNvSpPr>
          <p:nvPr>
            <p:ph type="ftr" sz="quarter" idx="11"/>
          </p:nvPr>
        </p:nvSpPr>
        <p:spPr/>
        <p:txBody>
          <a:bodyPr/>
          <a:lstStyle/>
          <a:p>
            <a:endParaRPr lang="en-GB">
              <a:solidFill>
                <a:srgbClr val="FFFFFF"/>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407998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a:t>Klikk for å redigere tittelstil</a:t>
            </a:r>
          </a:p>
        </p:txBody>
      </p:sp>
      <p:sp>
        <p:nvSpPr>
          <p:cNvPr id="3" name="Plassholder for innhold 2"/>
          <p:cNvSpPr>
            <a:spLocks noGrp="1"/>
          </p:cNvSpPr>
          <p:nvPr>
            <p:ph idx="1" hasCustomPrompt="1"/>
          </p:nvPr>
        </p:nvSpPr>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3124763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954182" y="1883324"/>
            <a:ext cx="9001711" cy="3049624"/>
          </a:xfrm>
          <a:noFill/>
        </p:spPr>
        <p:txBody>
          <a:bodyPr tIns="360072" bIns="0" anchor="t">
            <a:normAutofit/>
          </a:bodyPr>
          <a:lstStyle>
            <a:lvl1pPr>
              <a:lnSpc>
                <a:spcPct val="70000"/>
              </a:lnSpc>
              <a:defRPr sz="8100" cap="all" baseline="0"/>
            </a:lvl1pPr>
          </a:lstStyle>
          <a:p>
            <a:r>
              <a:rPr lang="en-GB"/>
              <a:t>Klikk for å redigere tittelstil</a:t>
            </a:r>
          </a:p>
        </p:txBody>
      </p:sp>
      <p:sp>
        <p:nvSpPr>
          <p:cNvPr id="3"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Klikk for å redigere tekststiler i malen</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854530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8" name="Tittel 7"/>
          <p:cNvSpPr>
            <a:spLocks noGrp="1"/>
          </p:cNvSpPr>
          <p:nvPr>
            <p:ph type="title" hasCustomPrompt="1"/>
          </p:nvPr>
        </p:nvSpPr>
        <p:spPr>
          <a:xfrm>
            <a:off x="6715276" y="920493"/>
            <a:ext cx="4986948" cy="1319077"/>
          </a:xfrm>
        </p:spPr>
        <p:txBody>
          <a:bodyPr/>
          <a:lstStyle>
            <a:lvl1pPr>
              <a:lnSpc>
                <a:spcPct val="80000"/>
              </a:lnSpc>
              <a:defRPr/>
            </a:lvl1pPr>
          </a:lstStyle>
          <a:p>
            <a:r>
              <a:rPr lang="en-GB"/>
              <a:t>Klikk for å redigere tittelstil</a:t>
            </a:r>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883130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965263" y="2700338"/>
            <a:ext cx="4654854" cy="3420428"/>
          </a:xfrm>
        </p:spPr>
        <p:txBody>
          <a:bodyPr>
            <a:noAutofit/>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8" name="Tittel 7"/>
          <p:cNvSpPr>
            <a:spLocks noGrp="1"/>
          </p:cNvSpPr>
          <p:nvPr>
            <p:ph type="title" hasCustomPrompt="1"/>
          </p:nvPr>
        </p:nvSpPr>
        <p:spPr>
          <a:xfrm>
            <a:off x="965264" y="920493"/>
            <a:ext cx="4654853" cy="1319077"/>
          </a:xfrm>
        </p:spPr>
        <p:txBody>
          <a:bodyPr/>
          <a:lstStyle>
            <a:lvl1pPr>
              <a:lnSpc>
                <a:spcPct val="80000"/>
              </a:lnSpc>
              <a:defRPr/>
            </a:lvl1pPr>
          </a:lstStyle>
          <a:p>
            <a:r>
              <a:rPr lang="en-GB"/>
              <a:t>Klikk for å redigere tittelstil</a:t>
            </a:r>
          </a:p>
        </p:txBody>
      </p:sp>
      <p:sp>
        <p:nvSpPr>
          <p:cNvPr id="3" name="Plassholder for dato 2"/>
          <p:cNvSpPr>
            <a:spLocks noGrp="1"/>
          </p:cNvSpPr>
          <p:nvPr>
            <p:ph type="dt" sz="half" idx="16"/>
          </p:nvPr>
        </p:nvSpPr>
        <p:spPr/>
        <p:txBody>
          <a:bodyPr/>
          <a:lstStyle/>
          <a:p>
            <a:r>
              <a:rPr lang="en-GB"/>
              <a:t>Month 2016</a:t>
            </a:r>
          </a:p>
        </p:txBody>
      </p:sp>
      <p:sp>
        <p:nvSpPr>
          <p:cNvPr id="5" name="Plassholder for bunntekst 4"/>
          <p:cNvSpPr>
            <a:spLocks noGrp="1"/>
          </p:cNvSpPr>
          <p:nvPr>
            <p:ph type="ftr" sz="quarter" idx="17"/>
          </p:nvPr>
        </p:nvSpPr>
        <p:spPr/>
        <p:txBody>
          <a:bodyPr/>
          <a:lstStyle/>
          <a:p>
            <a:endParaRPr lang="en-GB"/>
          </a:p>
        </p:txBody>
      </p:sp>
      <p:sp>
        <p:nvSpPr>
          <p:cNvPr id="7" name="Plassholder for lysbildenummer 6"/>
          <p:cNvSpPr>
            <a:spLocks noGrp="1"/>
          </p:cNvSpPr>
          <p:nvPr>
            <p:ph type="sldNum" sz="quarter" idx="18"/>
          </p:nvPr>
        </p:nvSpPr>
        <p:spPr/>
        <p:txBody>
          <a:bodyPr/>
          <a:lstStyle/>
          <a:p>
            <a:fld id="{5751DFAA-887F-4071-8EAD-E8CA316FCF06}" type="slidenum">
              <a:rPr lang="en-GB" smtClean="0"/>
              <a:pPr/>
              <a:t>‹#›</a:t>
            </a:fld>
            <a:endParaRPr lang="en-GB"/>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sp>
        <p:nvSpPr>
          <p:cNvPr id="10"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1"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831583988"/>
      </p:ext>
    </p:extLst>
  </p:cSld>
  <p:clrMapOvr>
    <a:masterClrMapping/>
  </p:clrMapOvr>
  <p:extLst>
    <p:ext uri="{DCECCB84-F9BA-43D5-87BE-67443E8EF086}">
      <p15:sldGuideLst xmlns:p15="http://schemas.microsoft.com/office/powerpoint/2012/main">
        <p15:guide id="1" pos="121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hasCustomPrompt="1"/>
          </p:nvPr>
        </p:nvSpPr>
        <p:spPr/>
        <p:txBody>
          <a:bodyPr/>
          <a:lstStyle/>
          <a:p>
            <a:r>
              <a:rPr lang="en-GB"/>
              <a:t>Klikk for å redigere tittelstil</a:t>
            </a:r>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2" name="smartart"/>
          <p:cNvSpPr>
            <a:spLocks noGrp="1"/>
          </p:cNvSpPr>
          <p:nvPr>
            <p:ph type="dgm" sz="quarter" idx="19"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3"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4051397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954181" y="2700338"/>
            <a:ext cx="4320821" cy="3420428"/>
          </a:xfrm>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4" name="Plassholder for innhold 3"/>
          <p:cNvSpPr>
            <a:spLocks noGrp="1"/>
          </p:cNvSpPr>
          <p:nvPr>
            <p:ph sz="half" idx="2" hasCustomPrompt="1"/>
          </p:nvPr>
        </p:nvSpPr>
        <p:spPr>
          <a:xfrm>
            <a:off x="5635070" y="2700338"/>
            <a:ext cx="4320821" cy="3420428"/>
          </a:xfrm>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5" name="Plassholder for dato 4"/>
          <p:cNvSpPr>
            <a:spLocks noGrp="1"/>
          </p:cNvSpPr>
          <p:nvPr>
            <p:ph type="dt" sz="half" idx="10"/>
          </p:nvPr>
        </p:nvSpPr>
        <p:spPr/>
        <p:txBody>
          <a:bodyPr/>
          <a:lstStyle/>
          <a:p>
            <a:r>
              <a:rPr lang="en-GB"/>
              <a:t>Month 2016</a:t>
            </a:r>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5751DFAA-887F-4071-8EAD-E8CA316FCF06}" type="slidenum">
              <a:rPr lang="en-GB" smtClean="0"/>
              <a:t>‹#›</a:t>
            </a:fld>
            <a:endParaRPr lang="en-GB"/>
          </a:p>
        </p:txBody>
      </p:sp>
      <p:sp>
        <p:nvSpPr>
          <p:cNvPr id="2" name="Tittel 1"/>
          <p:cNvSpPr>
            <a:spLocks noGrp="1"/>
          </p:cNvSpPr>
          <p:nvPr>
            <p:ph type="title" hasCustomPrompt="1"/>
          </p:nvPr>
        </p:nvSpPr>
        <p:spPr/>
        <p:txBody>
          <a:bodyPr/>
          <a:lstStyle/>
          <a:p>
            <a:r>
              <a:rPr lang="en-GB"/>
              <a:t>Klikk for å redigere tittelstil</a:t>
            </a:r>
          </a:p>
        </p:txBody>
      </p:sp>
    </p:spTree>
    <p:extLst>
      <p:ext uri="{BB962C8B-B14F-4D97-AF65-F5344CB8AC3E}">
        <p14:creationId xmlns:p14="http://schemas.microsoft.com/office/powerpoint/2010/main" val="1168593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Klikk for å redigere tekststiler i malen</a:t>
            </a:r>
          </a:p>
        </p:txBody>
      </p:sp>
      <p:sp>
        <p:nvSpPr>
          <p:cNvPr id="4" name="Plassholder for innhold 3"/>
          <p:cNvSpPr>
            <a:spLocks noGrp="1"/>
          </p:cNvSpPr>
          <p:nvPr>
            <p:ph sz="half" idx="2" hasCustomPrompt="1"/>
          </p:nvPr>
        </p:nvSpPr>
        <p:spPr>
          <a:xfrm>
            <a:off x="954181" y="3285410"/>
            <a:ext cx="4320821" cy="2835355"/>
          </a:xfrm>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5" name="Plassholder for tekst 4"/>
          <p:cNvSpPr>
            <a:spLocks noGrp="1"/>
          </p:cNvSpPr>
          <p:nvPr>
            <p:ph type="body" sz="quarter" idx="3" hasCustomPrompt="1"/>
          </p:nvPr>
        </p:nvSpPr>
        <p:spPr>
          <a:xfrm>
            <a:off x="5635070"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GB"/>
              <a:t>Klikk for å redigere tekststiler i malen</a:t>
            </a:r>
          </a:p>
        </p:txBody>
      </p:sp>
      <p:sp>
        <p:nvSpPr>
          <p:cNvPr id="6" name="Plassholder for innhold 5"/>
          <p:cNvSpPr>
            <a:spLocks noGrp="1"/>
          </p:cNvSpPr>
          <p:nvPr>
            <p:ph sz="quarter" idx="4" hasCustomPrompt="1"/>
          </p:nvPr>
        </p:nvSpPr>
        <p:spPr>
          <a:xfrm>
            <a:off x="5635070" y="3285410"/>
            <a:ext cx="4320821" cy="2835355"/>
          </a:xfrm>
        </p:spPr>
        <p:txBody>
          <a:bodyPr/>
          <a:lstStyle/>
          <a:p>
            <a:pPr lvl="0"/>
            <a:r>
              <a:rPr lang="en-GB"/>
              <a:t>Klikk for å redigere tekststiler i malen</a:t>
            </a:r>
          </a:p>
          <a:p>
            <a:pPr lvl="1"/>
            <a:r>
              <a:rPr lang="en-GB"/>
              <a:t>Andre nivå</a:t>
            </a:r>
          </a:p>
          <a:p>
            <a:pPr lvl="2"/>
            <a:r>
              <a:rPr lang="en-GB"/>
              <a:t>Tredje nivå</a:t>
            </a:r>
          </a:p>
          <a:p>
            <a:pPr lvl="3"/>
            <a:r>
              <a:rPr lang="en-GB"/>
              <a:t>Fjerde nivå</a:t>
            </a:r>
          </a:p>
          <a:p>
            <a:pPr lvl="4"/>
            <a:r>
              <a:rPr lang="en-GB"/>
              <a:t>Femte nivå</a:t>
            </a:r>
          </a:p>
        </p:txBody>
      </p:sp>
      <p:sp>
        <p:nvSpPr>
          <p:cNvPr id="7" name="Plassholder for dato 6"/>
          <p:cNvSpPr>
            <a:spLocks noGrp="1"/>
          </p:cNvSpPr>
          <p:nvPr>
            <p:ph type="dt" sz="half" idx="10"/>
          </p:nvPr>
        </p:nvSpPr>
        <p:spPr/>
        <p:txBody>
          <a:bodyPr/>
          <a:lstStyle/>
          <a:p>
            <a:r>
              <a:rPr lang="en-GB"/>
              <a:t>Month 2016</a:t>
            </a:r>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5751DFAA-887F-4071-8EAD-E8CA316FCF06}" type="slidenum">
              <a:rPr lang="en-GB" smtClean="0"/>
              <a:t>‹#›</a:t>
            </a:fld>
            <a:endParaRPr lang="en-GB"/>
          </a:p>
        </p:txBody>
      </p:sp>
      <p:sp>
        <p:nvSpPr>
          <p:cNvPr id="10" name="Tittel 9"/>
          <p:cNvSpPr>
            <a:spLocks noGrp="1"/>
          </p:cNvSpPr>
          <p:nvPr>
            <p:ph type="title" hasCustomPrompt="1"/>
          </p:nvPr>
        </p:nvSpPr>
        <p:spPr/>
        <p:txBody>
          <a:bodyPr/>
          <a:lstStyle/>
          <a:p>
            <a:r>
              <a:rPr lang="en-GB"/>
              <a:t>Klikk for å redigere tittelstil</a:t>
            </a:r>
          </a:p>
        </p:txBody>
      </p:sp>
    </p:spTree>
    <p:extLst>
      <p:ext uri="{BB962C8B-B14F-4D97-AF65-F5344CB8AC3E}">
        <p14:creationId xmlns:p14="http://schemas.microsoft.com/office/powerpoint/2010/main" val="2349865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4" name="TekstSylinder 3"/>
          <p:cNvSpPr txBox="1"/>
          <p:nvPr userDrawn="1"/>
        </p:nvSpPr>
        <p:spPr>
          <a:xfrm>
            <a:off x="1274052" y="3605753"/>
            <a:ext cx="9510538" cy="452337"/>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err="1">
                <a:ln>
                  <a:noFill/>
                </a:ln>
                <a:solidFill>
                  <a:srgbClr val="FFFFFF"/>
                </a:solidFill>
                <a:effectLst/>
                <a:uLnTx/>
                <a:uFillTx/>
                <a:latin typeface="+mn-lt"/>
                <a:ea typeface="+mn-ea"/>
                <a:cs typeface="+mn-cs"/>
              </a:rPr>
              <a:t>Teknologi</a:t>
            </a:r>
            <a:r>
              <a:rPr kumimoji="0" lang="en-GB" sz="2400" b="0" i="0" u="none" strike="noStrike" kern="1200" cap="none" spc="0" normalizeH="0" baseline="0" noProof="0">
                <a:ln>
                  <a:noFill/>
                </a:ln>
                <a:solidFill>
                  <a:srgbClr val="FFFFFF"/>
                </a:solidFill>
                <a:effectLst/>
                <a:uLnTx/>
                <a:uFillTx/>
                <a:latin typeface="+mn-lt"/>
                <a:ea typeface="+mn-ea"/>
                <a:cs typeface="+mn-cs"/>
              </a:rPr>
              <a:t> for et </a:t>
            </a:r>
            <a:r>
              <a:rPr kumimoji="0" lang="en-GB" sz="2400" b="0" i="0" u="none" strike="noStrike" kern="1200" cap="none" spc="0" normalizeH="0" baseline="0" noProof="0" err="1">
                <a:ln>
                  <a:noFill/>
                </a:ln>
                <a:solidFill>
                  <a:srgbClr val="FFFFFF"/>
                </a:solidFill>
                <a:effectLst/>
                <a:uLnTx/>
                <a:uFillTx/>
                <a:latin typeface="+mn-lt"/>
                <a:ea typeface="+mn-ea"/>
                <a:cs typeface="+mn-cs"/>
              </a:rPr>
              <a:t>bedre</a:t>
            </a:r>
            <a:r>
              <a:rPr kumimoji="0" lang="en-GB" sz="2400" b="0" i="0" u="none" strike="noStrike" kern="1200" cap="none" spc="0" normalizeH="0" baseline="0" noProof="0">
                <a:ln>
                  <a:noFill/>
                </a:ln>
                <a:solidFill>
                  <a:srgbClr val="FFFFFF"/>
                </a:solidFill>
                <a:effectLst/>
                <a:uLnTx/>
                <a:uFillTx/>
                <a:latin typeface="+mn-lt"/>
                <a:ea typeface="+mn-ea"/>
                <a:cs typeface="+mn-cs"/>
              </a:rPr>
              <a:t> samfunn</a:t>
            </a:r>
            <a:endParaRPr lang="en-GB" sz="1799"/>
          </a:p>
        </p:txBody>
      </p:sp>
    </p:spTree>
    <p:extLst>
      <p:ext uri="{BB962C8B-B14F-4D97-AF65-F5344CB8AC3E}">
        <p14:creationId xmlns:p14="http://schemas.microsoft.com/office/powerpoint/2010/main" val="49317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95418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95418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lassholder for tekst 4"/>
          <p:cNvSpPr>
            <a:spLocks noGrp="1"/>
          </p:cNvSpPr>
          <p:nvPr>
            <p:ph type="body" sz="quarter" idx="3"/>
          </p:nvPr>
        </p:nvSpPr>
        <p:spPr>
          <a:xfrm>
            <a:off x="5635071" y="2700337"/>
            <a:ext cx="4320821" cy="585073"/>
          </a:xfrm>
        </p:spPr>
        <p:txBody>
          <a:bodyPr anchor="t">
            <a:normAutofit/>
          </a:bodyPr>
          <a:lstStyle>
            <a:lvl1pPr marL="0" indent="0">
              <a:buNone/>
              <a:defRPr sz="1800" b="1"/>
            </a:lvl1pPr>
            <a:lvl2pPr marL="457268" indent="0">
              <a:buNone/>
              <a:defRPr sz="2000" b="1"/>
            </a:lvl2pPr>
            <a:lvl3pPr marL="914537" indent="0">
              <a:buNone/>
              <a:defRPr sz="1800" b="1"/>
            </a:lvl3pPr>
            <a:lvl4pPr marL="1371806" indent="0">
              <a:buNone/>
              <a:defRPr sz="1600" b="1"/>
            </a:lvl4pPr>
            <a:lvl5pPr marL="1829074" indent="0">
              <a:buNone/>
              <a:defRPr sz="1600" b="1"/>
            </a:lvl5pPr>
            <a:lvl6pPr marL="2286343" indent="0">
              <a:buNone/>
              <a:defRPr sz="1600" b="1"/>
            </a:lvl6pPr>
            <a:lvl7pPr marL="2743612" indent="0">
              <a:buNone/>
              <a:defRPr sz="1600" b="1"/>
            </a:lvl7pPr>
            <a:lvl8pPr marL="3200880" indent="0">
              <a:buNone/>
              <a:defRPr sz="1600" b="1"/>
            </a:lvl8pPr>
            <a:lvl9pPr marL="3658148"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5635071" y="3285410"/>
            <a:ext cx="4320821" cy="283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lassholder for dato 6"/>
          <p:cNvSpPr>
            <a:spLocks noGrp="1"/>
          </p:cNvSpPr>
          <p:nvPr>
            <p:ph type="dt" sz="half" idx="10"/>
          </p:nvPr>
        </p:nvSpPr>
        <p:spPr/>
        <p:txBody>
          <a:bodyPr/>
          <a:lstStyle/>
          <a:p>
            <a:r>
              <a:rPr lang="en-US"/>
              <a:t>Month 2016</a:t>
            </a:r>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5751DFAA-887F-4071-8EAD-E8CA316FCF06}" type="slidenum">
              <a:rPr lang="en-US" smtClean="0"/>
              <a:t>‹#›</a:t>
            </a:fld>
            <a:endParaRPr lang="en-US"/>
          </a:p>
        </p:txBody>
      </p:sp>
      <p:sp>
        <p:nvSpPr>
          <p:cNvPr id="10" name="Tittel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4663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vslutningsslide engelsk">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770" y="2835354"/>
            <a:ext cx="1602460" cy="320056"/>
          </a:xfrm>
          <a:prstGeom prst="rect">
            <a:avLst/>
          </a:prstGeom>
        </p:spPr>
      </p:pic>
      <p:sp>
        <p:nvSpPr>
          <p:cNvPr id="10" name="TekstSylinder 9"/>
          <p:cNvSpPr txBox="1"/>
          <p:nvPr userDrawn="1"/>
        </p:nvSpPr>
        <p:spPr>
          <a:xfrm>
            <a:off x="1274052" y="3605754"/>
            <a:ext cx="9510538" cy="729430"/>
          </a:xfrm>
          <a:prstGeom prst="rect">
            <a:avLst/>
          </a:prstGeom>
          <a:noFill/>
        </p:spPr>
        <p:txBody>
          <a:bodyPr wrap="square" lIns="45729" tIns="22865" rIns="45729" bIns="22865" rtlCol="0">
            <a:spAutoFit/>
          </a:bodyPr>
          <a:lstStyle/>
          <a:p>
            <a:pPr marL="180036" marR="0" lvl="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mn-lt"/>
                <a:ea typeface="+mn-ea"/>
                <a:cs typeface="+mn-cs"/>
              </a:rPr>
              <a:t>Technology for a better society</a:t>
            </a:r>
          </a:p>
          <a:p>
            <a:endParaRPr lang="en-GB" sz="1799"/>
          </a:p>
        </p:txBody>
      </p:sp>
    </p:spTree>
    <p:extLst>
      <p:ext uri="{BB962C8B-B14F-4D97-AF65-F5344CB8AC3E}">
        <p14:creationId xmlns:p14="http://schemas.microsoft.com/office/powerpoint/2010/main" val="3994739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en-GB"/>
              <a:t>Klikk for å redigere tittelstil</a:t>
            </a:r>
          </a:p>
        </p:txBody>
      </p:sp>
      <p:sp>
        <p:nvSpPr>
          <p:cNvPr id="3" name="Plassholder for dato 2"/>
          <p:cNvSpPr>
            <a:spLocks noGrp="1"/>
          </p:cNvSpPr>
          <p:nvPr>
            <p:ph type="dt" sz="half" idx="10"/>
          </p:nvPr>
        </p:nvSpPr>
        <p:spPr/>
        <p:txBody>
          <a:bodyPr/>
          <a:lstStyle/>
          <a:p>
            <a:r>
              <a:rPr lang="en-GB"/>
              <a:t>Month 2016</a:t>
            </a:r>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02142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GB"/>
              <a:t>Month 2016</a:t>
            </a:r>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5199845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12192000" cy="6858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80036" marR="0" indent="0" algn="ctr" defTabSz="914537"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GB"/>
              <a:t>Sett inn </a:t>
            </a:r>
            <a:r>
              <a:rPr lang="en-GB" err="1"/>
              <a:t>bilde</a:t>
            </a:r>
            <a:r>
              <a:rPr lang="en-GB"/>
              <a:t> </a:t>
            </a:r>
            <a:r>
              <a:rPr lang="en-GB" err="1"/>
              <a:t>fra</a:t>
            </a:r>
            <a:r>
              <a:rPr lang="en-GB"/>
              <a:t> </a:t>
            </a:r>
            <a:r>
              <a:rPr lang="en-GB" err="1"/>
              <a:t>menyen</a:t>
            </a:r>
            <a:r>
              <a:rPr lang="en-GB"/>
              <a:t>:</a:t>
            </a:r>
            <a:br>
              <a:rPr lang="en-GB"/>
            </a:br>
            <a:r>
              <a:rPr lang="en-GB"/>
              <a:t>“Sett inn/insert” -&gt; “</a:t>
            </a:r>
            <a:r>
              <a:rPr lang="en-GB" err="1"/>
              <a:t>Bilde</a:t>
            </a:r>
            <a:r>
              <a:rPr lang="en-GB"/>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5230" y="1080136"/>
            <a:ext cx="981013" cy="214063"/>
          </a:xfrm>
          <a:prstGeom prst="rect">
            <a:avLst/>
          </a:prstGeom>
        </p:spPr>
      </p:pic>
      <p:sp>
        <p:nvSpPr>
          <p:cNvPr id="2" name="Tittel 1"/>
          <p:cNvSpPr>
            <a:spLocks noGrp="1"/>
          </p:cNvSpPr>
          <p:nvPr>
            <p:ph type="ctrTitle"/>
          </p:nvPr>
        </p:nvSpPr>
        <p:spPr>
          <a:xfrm>
            <a:off x="4407696" y="2879206"/>
            <a:ext cx="6769286" cy="3181610"/>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16" name="Rektangel 15"/>
          <p:cNvSpPr/>
          <p:nvPr userDrawn="1"/>
        </p:nvSpPr>
        <p:spPr>
          <a:xfrm>
            <a:off x="896512" y="-1"/>
            <a:ext cx="1623803" cy="18038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1765" y="1080135"/>
            <a:ext cx="989890" cy="216000"/>
          </a:xfrm>
          <a:prstGeom prst="rect">
            <a:avLst/>
          </a:prstGeom>
        </p:spPr>
      </p:pic>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15305333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p>
        </p:txBody>
      </p:sp>
      <p:sp>
        <p:nvSpPr>
          <p:cNvPr id="3" name="Plassholder for innhold 2"/>
          <p:cNvSpPr>
            <a:spLocks noGrp="1"/>
          </p:cNvSpPr>
          <p:nvPr>
            <p:ph idx="1" hasCustomPrompt="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ssholder for dato 3"/>
          <p:cNvSpPr>
            <a:spLocks noGrp="1"/>
          </p:cNvSpPr>
          <p:nvPr>
            <p:ph type="dt" sz="half" idx="10"/>
          </p:nvPr>
        </p:nvSpPr>
        <p:spPr/>
        <p:txBody>
          <a:bodyPr/>
          <a:lstStyle/>
          <a:p>
            <a:r>
              <a:rPr lang="en-GB"/>
              <a:t>Month 2016</a:t>
            </a:r>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5751DFAA-887F-4071-8EAD-E8CA316FCF06}" type="slidenum">
              <a:rPr lang="en-GB" smtClean="0"/>
              <a:t>‹#›</a:t>
            </a:fld>
            <a:endParaRPr lang="en-GB"/>
          </a:p>
        </p:txBody>
      </p:sp>
    </p:spTree>
    <p:extLst>
      <p:ext uri="{BB962C8B-B14F-4D97-AF65-F5344CB8AC3E}">
        <p14:creationId xmlns:p14="http://schemas.microsoft.com/office/powerpoint/2010/main" val="1638583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895584" y="0"/>
            <a:ext cx="1620308" cy="1800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5229" y="1080135"/>
            <a:ext cx="989890" cy="216000"/>
          </a:xfrm>
          <a:prstGeom prst="rect">
            <a:avLst/>
          </a:prstGeom>
        </p:spPr>
      </p:pic>
      <p:sp>
        <p:nvSpPr>
          <p:cNvPr id="2" name="Tittel 1"/>
          <p:cNvSpPr>
            <a:spLocks noGrp="1"/>
          </p:cNvSpPr>
          <p:nvPr>
            <p:ph type="ctrTitle"/>
          </p:nvPr>
        </p:nvSpPr>
        <p:spPr>
          <a:xfrm>
            <a:off x="2700176" y="2706389"/>
            <a:ext cx="9360609" cy="1427223"/>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4600" cap="none" normalizeH="0" baseline="0">
                <a:solidFill>
                  <a:schemeClr val="dk2"/>
                </a:solidFill>
              </a:defRPr>
            </a:lvl1pPr>
          </a:lstStyle>
          <a:p>
            <a:r>
              <a:rPr lang="en-GB"/>
              <a:t>Click to edit Master title style</a:t>
            </a:r>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8" name="Plassholder for tekst 7"/>
          <p:cNvSpPr>
            <a:spLocks noGrp="1"/>
          </p:cNvSpPr>
          <p:nvPr>
            <p:ph type="body" sz="quarter" idx="12" hasCustomPrompt="1"/>
          </p:nvPr>
        </p:nvSpPr>
        <p:spPr>
          <a:xfrm>
            <a:off x="2903738" y="5652707"/>
            <a:ext cx="3888486" cy="688522"/>
          </a:xfrm>
        </p:spPr>
        <p:txBody>
          <a:bodyPr/>
          <a:lstStyle>
            <a:lvl1pPr marL="180000" indent="0">
              <a:spcBef>
                <a:spcPts val="0"/>
              </a:spcBef>
              <a:spcAft>
                <a:spcPts val="1000"/>
              </a:spcAft>
              <a:buNone/>
              <a:defRPr sz="1600" baseline="0">
                <a:solidFill>
                  <a:schemeClr val="accent2"/>
                </a:solidFill>
              </a:defRPr>
            </a:lvl1pPr>
          </a:lstStyle>
          <a:p>
            <a:pPr lvl="0"/>
            <a:r>
              <a:rPr lang="en-GB"/>
              <a:t>Ola </a:t>
            </a:r>
            <a:r>
              <a:rPr lang="en-GB" err="1"/>
              <a:t>Nordmann</a:t>
            </a:r>
            <a:endParaRPr lang="en-GB"/>
          </a:p>
          <a:p>
            <a:pPr lvl="0"/>
            <a:r>
              <a:rPr lang="en-GB"/>
              <a:t>Month 2016</a:t>
            </a:r>
          </a:p>
        </p:txBody>
      </p:sp>
    </p:spTree>
    <p:extLst>
      <p:ext uri="{BB962C8B-B14F-4D97-AF65-F5344CB8AC3E}">
        <p14:creationId xmlns:p14="http://schemas.microsoft.com/office/powerpoint/2010/main" val="3727167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en-GB"/>
              <a:t>Click to edit Master title style</a:t>
            </a:r>
          </a:p>
        </p:txBody>
      </p:sp>
      <p:sp>
        <p:nvSpPr>
          <p:cNvPr id="3" name="Plassholder for tekst 2"/>
          <p:cNvSpPr>
            <a:spLocks noGrp="1"/>
          </p:cNvSpPr>
          <p:nvPr>
            <p:ph type="body" idx="1" hasCustomPrompt="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GB"/>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3110096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715276" y="2700338"/>
            <a:ext cx="4986948" cy="34204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6715276" y="920493"/>
            <a:ext cx="4986948" cy="131907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Tree>
    <p:extLst>
      <p:ext uri="{BB962C8B-B14F-4D97-AF65-F5344CB8AC3E}">
        <p14:creationId xmlns:p14="http://schemas.microsoft.com/office/powerpoint/2010/main" val="1773699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a:t>Click icon to add picture</a:t>
            </a:r>
          </a:p>
        </p:txBody>
      </p:sp>
      <p:sp>
        <p:nvSpPr>
          <p:cNvPr id="4" name="Plassholder for innhold 3"/>
          <p:cNvSpPr>
            <a:spLocks noGrp="1"/>
          </p:cNvSpPr>
          <p:nvPr>
            <p:ph sz="half" idx="2" hasCustomPrompt="1"/>
          </p:nvPr>
        </p:nvSpPr>
        <p:spPr>
          <a:xfrm>
            <a:off x="954182" y="2700338"/>
            <a:ext cx="4742139" cy="3420428"/>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tel 7"/>
          <p:cNvSpPr>
            <a:spLocks noGrp="1"/>
          </p:cNvSpPr>
          <p:nvPr>
            <p:ph type="title"/>
          </p:nvPr>
        </p:nvSpPr>
        <p:spPr>
          <a:xfrm>
            <a:off x="954182" y="920493"/>
            <a:ext cx="4742139" cy="1319077"/>
          </a:xfrm>
          <a:blipFill dpi="0" rotWithShape="1">
            <a:blip r:embed="rId2"/>
            <a:srcRect/>
            <a:tile tx="0" ty="0" sx="100000" sy="100000" flip="none" algn="bl"/>
          </a:blipFill>
        </p:spPr>
        <p:txBody>
          <a:bodyPr/>
          <a:lstStyle>
            <a:lvl1pPr>
              <a:lnSpc>
                <a:spcPct val="80000"/>
              </a:lnSpc>
              <a:defRPr/>
            </a:lvl1p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5" name="Plassholder for bunntekst 4"/>
          <p:cNvSpPr>
            <a:spLocks noGrp="1"/>
          </p:cNvSpPr>
          <p:nvPr>
            <p:ph type="ftr" sz="quarter" idx="16"/>
          </p:nvPr>
        </p:nvSpPr>
        <p:spPr/>
        <p:txBody>
          <a:bodyPr/>
          <a:lstStyle/>
          <a:p>
            <a:endParaRPr lang="en-GB"/>
          </a:p>
        </p:txBody>
      </p:sp>
      <p:sp>
        <p:nvSpPr>
          <p:cNvPr id="6" name="Plassholder for lysbildenummer 5"/>
          <p:cNvSpPr>
            <a:spLocks noGrp="1"/>
          </p:cNvSpPr>
          <p:nvPr>
            <p:ph type="sldNum" sz="quarter" idx="17"/>
          </p:nvPr>
        </p:nvSpPr>
        <p:spPr/>
        <p:txBody>
          <a:bodyPr/>
          <a:lstStyle/>
          <a:p>
            <a:fld id="{5751DFAA-887F-4071-8EAD-E8CA316FCF06}" type="slidenum">
              <a:rPr lang="en-GB" smtClean="0"/>
              <a:pPr/>
              <a:t>‹#›</a:t>
            </a:fld>
            <a:endParaRPr lang="en-GB"/>
          </a:p>
        </p:txBody>
      </p:sp>
      <p:sp>
        <p:nvSpPr>
          <p:cNvPr id="10" name="smartart"/>
          <p:cNvSpPr>
            <a:spLocks noGrp="1"/>
          </p:cNvSpPr>
          <p:nvPr>
            <p:ph type="dgm" sz="quarter" idx="20" hasCustomPrompt="1"/>
          </p:nvPr>
        </p:nvSpPr>
        <p:spPr>
          <a:xfrm>
            <a:off x="10793052" y="6255782"/>
            <a:ext cx="981186" cy="214227"/>
          </a:xfrm>
          <a:prstGeom prst="rect">
            <a:avLst/>
          </a:prstGeom>
          <a:blipFill>
            <a:blip r:embed="rId3"/>
            <a:stretch>
              <a:fillRect/>
            </a:stretch>
          </a:blipFill>
        </p:spPr>
        <p:txBody>
          <a:bodyPr lIns="0" tIns="0" rIns="0" bIns="0"/>
          <a:lstStyle>
            <a:lvl1pPr marL="0" indent="0">
              <a:buNone/>
              <a:defRPr sz="100" baseline="0"/>
            </a:lvl1pPr>
          </a:lstStyle>
          <a:p>
            <a:r>
              <a:rPr lang="en-GB" sz="100"/>
              <a:t> </a:t>
            </a:r>
            <a:endParaRPr lang="en-GB"/>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246053021"/>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GB"/>
              <a:t>Click icon to add picture</a:t>
            </a:r>
          </a:p>
        </p:txBody>
      </p:sp>
      <p:sp>
        <p:nvSpPr>
          <p:cNvPr id="2" name="Tittel 1"/>
          <p:cNvSpPr>
            <a:spLocks noGrp="1"/>
          </p:cNvSpPr>
          <p:nvPr>
            <p:ph type="title"/>
          </p:nvPr>
        </p:nvSpPr>
        <p:spPr/>
        <p:txBody>
          <a:bodyPr/>
          <a:lstStyle/>
          <a:p>
            <a:r>
              <a:rPr lang="en-GB"/>
              <a:t>Click to edit Master title style</a:t>
            </a:r>
          </a:p>
        </p:txBody>
      </p:sp>
      <p:sp>
        <p:nvSpPr>
          <p:cNvPr id="3" name="Plassholder for dato 2"/>
          <p:cNvSpPr>
            <a:spLocks noGrp="1"/>
          </p:cNvSpPr>
          <p:nvPr>
            <p:ph type="dt" sz="half" idx="15"/>
          </p:nvPr>
        </p:nvSpPr>
        <p:spPr/>
        <p:txBody>
          <a:bodyPr/>
          <a:lstStyle/>
          <a:p>
            <a:r>
              <a:rPr lang="en-GB"/>
              <a:t>Month 2016</a:t>
            </a:r>
          </a:p>
        </p:txBody>
      </p:sp>
      <p:sp>
        <p:nvSpPr>
          <p:cNvPr id="4" name="Plassholder for bunntekst 3"/>
          <p:cNvSpPr>
            <a:spLocks noGrp="1"/>
          </p:cNvSpPr>
          <p:nvPr>
            <p:ph type="ftr" sz="quarter" idx="16"/>
          </p:nvPr>
        </p:nvSpPr>
        <p:spPr/>
        <p:txBody>
          <a:bodyPr/>
          <a:lstStyle/>
          <a:p>
            <a:endParaRPr lang="en-GB"/>
          </a:p>
        </p:txBody>
      </p:sp>
      <p:sp>
        <p:nvSpPr>
          <p:cNvPr id="5" name="Plassholder for lysbildenummer 4"/>
          <p:cNvSpPr>
            <a:spLocks noGrp="1"/>
          </p:cNvSpPr>
          <p:nvPr>
            <p:ph type="sldNum" sz="quarter" idx="17"/>
          </p:nvPr>
        </p:nvSpPr>
        <p:spPr/>
        <p:txBody>
          <a:bodyPr/>
          <a:lstStyle/>
          <a:p>
            <a:fld id="{5751DFAA-887F-4071-8EAD-E8CA316FCF06}" type="slidenum">
              <a:rPr lang="en-GB" smtClean="0"/>
              <a:pPr/>
              <a:t>‹#›</a:t>
            </a:fld>
            <a:endParaRPr lang="en-GB"/>
          </a:p>
        </p:txBody>
      </p:sp>
      <p:sp>
        <p:nvSpPr>
          <p:cNvPr id="13" name="smartart"/>
          <p:cNvSpPr>
            <a:spLocks noGrp="1"/>
          </p:cNvSpPr>
          <p:nvPr>
            <p:ph type="dgm" sz="quarter" idx="20" hasCustomPrompt="1"/>
          </p:nvPr>
        </p:nvSpPr>
        <p:spPr>
          <a:xfrm>
            <a:off x="10793052" y="6255782"/>
            <a:ext cx="981186" cy="214227"/>
          </a:xfrm>
          <a:prstGeom prst="rect">
            <a:avLst/>
          </a:prstGeom>
          <a:blipFill>
            <a:blip r:embed="rId2"/>
            <a:stretch>
              <a:fillRect/>
            </a:stretch>
          </a:blipFill>
        </p:spPr>
        <p:txBody>
          <a:bodyPr lIns="0" tIns="0" rIns="0" bIns="0"/>
          <a:lstStyle>
            <a:lvl1pPr marL="0" indent="0">
              <a:buNone/>
              <a:defRPr sz="100" baseline="0"/>
            </a:lvl1pPr>
          </a:lstStyle>
          <a:p>
            <a:r>
              <a:rPr lang="en-GB" sz="100"/>
              <a:t> </a:t>
            </a:r>
            <a:endParaRPr lang="en-GB"/>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188536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5" Type="http://schemas.openxmlformats.org/officeDocument/2006/relationships/image" Target="../media/image6.emf"/><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18" Type="http://schemas.openxmlformats.org/officeDocument/2006/relationships/image" Target="../media/image1.emf"/><Relationship Id="rId3" Type="http://schemas.openxmlformats.org/officeDocument/2006/relationships/slideLayout" Target="../slideLayouts/slideLayout106.xml"/><Relationship Id="rId21" Type="http://schemas.openxmlformats.org/officeDocument/2006/relationships/image" Target="../media/image4.emf"/><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oleObject" Target="../embeddings/oleObject10.bin"/><Relationship Id="rId2" Type="http://schemas.openxmlformats.org/officeDocument/2006/relationships/slideLayout" Target="../slideLayouts/slideLayout105.xml"/><Relationship Id="rId16" Type="http://schemas.openxmlformats.org/officeDocument/2006/relationships/tags" Target="../tags/tag21.xml"/><Relationship Id="rId20" Type="http://schemas.openxmlformats.org/officeDocument/2006/relationships/image" Target="../media/image3.emf"/><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image" Target="../media/image7.png"/><Relationship Id="rId5" Type="http://schemas.openxmlformats.org/officeDocument/2006/relationships/slideLayout" Target="../slideLayouts/slideLayout108.xml"/><Relationship Id="rId15" Type="http://schemas.openxmlformats.org/officeDocument/2006/relationships/tags" Target="../tags/tag20.xml"/><Relationship Id="rId23" Type="http://schemas.openxmlformats.org/officeDocument/2006/relationships/image" Target="../media/image6.emf"/><Relationship Id="rId10" Type="http://schemas.openxmlformats.org/officeDocument/2006/relationships/slideLayout" Target="../slideLayouts/slideLayout113.xml"/><Relationship Id="rId19" Type="http://schemas.openxmlformats.org/officeDocument/2006/relationships/image" Target="../media/image2.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vmlDrawing" Target="../drawings/vmlDrawing10.vml"/><Relationship Id="rId22" Type="http://schemas.openxmlformats.org/officeDocument/2006/relationships/image" Target="../media/image5.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18" Type="http://schemas.openxmlformats.org/officeDocument/2006/relationships/image" Target="../media/image18.emf"/><Relationship Id="rId3" Type="http://schemas.openxmlformats.org/officeDocument/2006/relationships/slideLayout" Target="../slideLayouts/slideLayout118.xml"/><Relationship Id="rId21" Type="http://schemas.openxmlformats.org/officeDocument/2006/relationships/image" Target="../media/image4.emf"/><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oleObject" Target="../embeddings/oleObject11.bin"/><Relationship Id="rId2" Type="http://schemas.openxmlformats.org/officeDocument/2006/relationships/slideLayout" Target="../slideLayouts/slideLayout117.xml"/><Relationship Id="rId16" Type="http://schemas.openxmlformats.org/officeDocument/2006/relationships/tags" Target="../tags/tag23.xml"/><Relationship Id="rId20" Type="http://schemas.openxmlformats.org/officeDocument/2006/relationships/image" Target="../media/image3.emf"/><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image" Target="../media/image7.png"/><Relationship Id="rId5" Type="http://schemas.openxmlformats.org/officeDocument/2006/relationships/slideLayout" Target="../slideLayouts/slideLayout120.xml"/><Relationship Id="rId15" Type="http://schemas.openxmlformats.org/officeDocument/2006/relationships/tags" Target="../tags/tag22.xml"/><Relationship Id="rId23" Type="http://schemas.openxmlformats.org/officeDocument/2006/relationships/image" Target="../media/image6.emf"/><Relationship Id="rId10" Type="http://schemas.openxmlformats.org/officeDocument/2006/relationships/slideLayout" Target="../slideLayouts/slideLayout125.xml"/><Relationship Id="rId19" Type="http://schemas.openxmlformats.org/officeDocument/2006/relationships/image" Target="../media/image2.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vmlDrawing" Target="../drawings/vmlDrawing11.vml"/><Relationship Id="rId22" Type="http://schemas.openxmlformats.org/officeDocument/2006/relationships/image" Target="../media/image5.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oleObject" Target="../embeddings/oleObject14.bin"/><Relationship Id="rId3" Type="http://schemas.openxmlformats.org/officeDocument/2006/relationships/slideLayout" Target="../slideLayouts/slideLayout130.xml"/><Relationship Id="rId21" Type="http://schemas.openxmlformats.org/officeDocument/2006/relationships/image" Target="../media/image3.emf"/><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ags" Target="../tags/tag27.xml"/><Relationship Id="rId25" Type="http://schemas.openxmlformats.org/officeDocument/2006/relationships/image" Target="../media/image7.png"/><Relationship Id="rId2" Type="http://schemas.openxmlformats.org/officeDocument/2006/relationships/slideLayout" Target="../slideLayouts/slideLayout129.xml"/><Relationship Id="rId16" Type="http://schemas.openxmlformats.org/officeDocument/2006/relationships/tags" Target="../tags/tag26.xml"/><Relationship Id="rId20" Type="http://schemas.openxmlformats.org/officeDocument/2006/relationships/image" Target="../media/image2.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image" Target="../media/image6.emf"/><Relationship Id="rId5" Type="http://schemas.openxmlformats.org/officeDocument/2006/relationships/slideLayout" Target="../slideLayouts/slideLayout132.xml"/><Relationship Id="rId15" Type="http://schemas.openxmlformats.org/officeDocument/2006/relationships/vmlDrawing" Target="../drawings/vmlDrawing14.vml"/><Relationship Id="rId23" Type="http://schemas.openxmlformats.org/officeDocument/2006/relationships/image" Target="../media/image5.emf"/><Relationship Id="rId10" Type="http://schemas.openxmlformats.org/officeDocument/2006/relationships/slideLayout" Target="../slideLayouts/slideLayout137.xml"/><Relationship Id="rId19" Type="http://schemas.openxmlformats.org/officeDocument/2006/relationships/image" Target="../media/image1.emf"/><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 Id="rId22"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vmlDrawing" Target="../drawings/vmlDrawing15.vml"/><Relationship Id="rId18" Type="http://schemas.openxmlformats.org/officeDocument/2006/relationships/image" Target="../media/image2.png"/><Relationship Id="rId3" Type="http://schemas.openxmlformats.org/officeDocument/2006/relationships/slideLayout" Target="../slideLayouts/slideLayout143.xml"/><Relationship Id="rId21" Type="http://schemas.openxmlformats.org/officeDocument/2006/relationships/image" Target="../media/image5.emf"/><Relationship Id="rId7" Type="http://schemas.openxmlformats.org/officeDocument/2006/relationships/slideLayout" Target="../slideLayouts/slideLayout147.xml"/><Relationship Id="rId12" Type="http://schemas.openxmlformats.org/officeDocument/2006/relationships/theme" Target="../theme/theme13.xml"/><Relationship Id="rId17" Type="http://schemas.openxmlformats.org/officeDocument/2006/relationships/image" Target="../media/image1.emf"/><Relationship Id="rId2" Type="http://schemas.openxmlformats.org/officeDocument/2006/relationships/slideLayout" Target="../slideLayouts/slideLayout142.xml"/><Relationship Id="rId16" Type="http://schemas.openxmlformats.org/officeDocument/2006/relationships/oleObject" Target="../embeddings/oleObject15.bin"/><Relationship Id="rId20" Type="http://schemas.openxmlformats.org/officeDocument/2006/relationships/image" Target="../media/image4.emf"/><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ags" Target="../tags/tag29.xml"/><Relationship Id="rId23" Type="http://schemas.openxmlformats.org/officeDocument/2006/relationships/image" Target="../media/image9.png"/><Relationship Id="rId10" Type="http://schemas.openxmlformats.org/officeDocument/2006/relationships/slideLayout" Target="../slideLayouts/slideLayout150.xml"/><Relationship Id="rId19" Type="http://schemas.openxmlformats.org/officeDocument/2006/relationships/image" Target="../media/image3.emf"/><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ags" Target="../tags/tag28.xml"/><Relationship Id="rId22" Type="http://schemas.openxmlformats.org/officeDocument/2006/relationships/image" Target="../media/image6.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oleObject" Target="../embeddings/oleObject16.bin"/><Relationship Id="rId3" Type="http://schemas.openxmlformats.org/officeDocument/2006/relationships/slideLayout" Target="../slideLayouts/slideLayout154.xml"/><Relationship Id="rId21" Type="http://schemas.openxmlformats.org/officeDocument/2006/relationships/image" Target="../media/image3.emf"/><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ags" Target="../tags/tag31.xml"/><Relationship Id="rId25" Type="http://schemas.openxmlformats.org/officeDocument/2006/relationships/image" Target="../media/image7.png"/><Relationship Id="rId2" Type="http://schemas.openxmlformats.org/officeDocument/2006/relationships/slideLayout" Target="../slideLayouts/slideLayout153.xml"/><Relationship Id="rId16" Type="http://schemas.openxmlformats.org/officeDocument/2006/relationships/tags" Target="../tags/tag30.xml"/><Relationship Id="rId20" Type="http://schemas.openxmlformats.org/officeDocument/2006/relationships/image" Target="../media/image2.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image" Target="../media/image6.emf"/><Relationship Id="rId5" Type="http://schemas.openxmlformats.org/officeDocument/2006/relationships/slideLayout" Target="../slideLayouts/slideLayout156.xml"/><Relationship Id="rId15" Type="http://schemas.openxmlformats.org/officeDocument/2006/relationships/vmlDrawing" Target="../drawings/vmlDrawing16.vml"/><Relationship Id="rId23" Type="http://schemas.openxmlformats.org/officeDocument/2006/relationships/image" Target="../media/image5.emf"/><Relationship Id="rId10" Type="http://schemas.openxmlformats.org/officeDocument/2006/relationships/slideLayout" Target="../slideLayouts/slideLayout161.xml"/><Relationship Id="rId19" Type="http://schemas.openxmlformats.org/officeDocument/2006/relationships/image" Target="../media/image1.emf"/><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 Id="rId22" Type="http://schemas.openxmlformats.org/officeDocument/2006/relationships/image" Target="../media/image4.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oleObject" Target="../embeddings/oleObject17.bin"/><Relationship Id="rId3" Type="http://schemas.openxmlformats.org/officeDocument/2006/relationships/slideLayout" Target="../slideLayouts/slideLayout167.xml"/><Relationship Id="rId21" Type="http://schemas.openxmlformats.org/officeDocument/2006/relationships/image" Target="../media/image3.emf"/><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tags" Target="../tags/tag33.xml"/><Relationship Id="rId25" Type="http://schemas.openxmlformats.org/officeDocument/2006/relationships/image" Target="../media/image9.png"/><Relationship Id="rId2" Type="http://schemas.openxmlformats.org/officeDocument/2006/relationships/slideLayout" Target="../slideLayouts/slideLayout166.xml"/><Relationship Id="rId16" Type="http://schemas.openxmlformats.org/officeDocument/2006/relationships/tags" Target="../tags/tag32.xml"/><Relationship Id="rId20" Type="http://schemas.openxmlformats.org/officeDocument/2006/relationships/image" Target="../media/image2.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image" Target="../media/image6.emf"/><Relationship Id="rId5" Type="http://schemas.openxmlformats.org/officeDocument/2006/relationships/slideLayout" Target="../slideLayouts/slideLayout169.xml"/><Relationship Id="rId15" Type="http://schemas.openxmlformats.org/officeDocument/2006/relationships/vmlDrawing" Target="../drawings/vmlDrawing17.vml"/><Relationship Id="rId23" Type="http://schemas.openxmlformats.org/officeDocument/2006/relationships/image" Target="../media/image5.emf"/><Relationship Id="rId10" Type="http://schemas.openxmlformats.org/officeDocument/2006/relationships/slideLayout" Target="../slideLayouts/slideLayout174.xml"/><Relationship Id="rId19" Type="http://schemas.openxmlformats.org/officeDocument/2006/relationships/image" Target="../media/image1.emf"/><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 Id="rId22"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vmlDrawing" Target="../drawings/vmlDrawing2.vml"/><Relationship Id="rId18" Type="http://schemas.openxmlformats.org/officeDocument/2006/relationships/image" Target="../media/image2.png"/><Relationship Id="rId3" Type="http://schemas.openxmlformats.org/officeDocument/2006/relationships/slideLayout" Target="../slideLayouts/slideLayout17.xml"/><Relationship Id="rId21" Type="http://schemas.openxmlformats.org/officeDocument/2006/relationships/image" Target="../media/image5.emf"/><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1.emf"/><Relationship Id="rId2" Type="http://schemas.openxmlformats.org/officeDocument/2006/relationships/slideLayout" Target="../slideLayouts/slideLayout16.xml"/><Relationship Id="rId16" Type="http://schemas.openxmlformats.org/officeDocument/2006/relationships/oleObject" Target="../embeddings/oleObject2.bin"/><Relationship Id="rId20" Type="http://schemas.openxmlformats.org/officeDocument/2006/relationships/image" Target="../media/image4.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5.xml"/><Relationship Id="rId23" Type="http://schemas.openxmlformats.org/officeDocument/2006/relationships/image" Target="../media/image9.png"/><Relationship Id="rId10" Type="http://schemas.openxmlformats.org/officeDocument/2006/relationships/slideLayout" Target="../slideLayouts/slideLayout24.xml"/><Relationship Id="rId19" Type="http://schemas.openxmlformats.org/officeDocument/2006/relationships/image" Target="../media/image3.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xml"/><Relationship Id="rId22"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vmlDrawing" Target="../drawings/vmlDrawing3.vml"/><Relationship Id="rId18" Type="http://schemas.openxmlformats.org/officeDocument/2006/relationships/image" Target="../media/image16.emf"/><Relationship Id="rId3" Type="http://schemas.openxmlformats.org/officeDocument/2006/relationships/slideLayout" Target="../slideLayouts/slideLayout28.xml"/><Relationship Id="rId21" Type="http://schemas.openxmlformats.org/officeDocument/2006/relationships/image" Target="../media/image5.emf"/><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1.emf"/><Relationship Id="rId2" Type="http://schemas.openxmlformats.org/officeDocument/2006/relationships/slideLayout" Target="../slideLayouts/slideLayout27.xml"/><Relationship Id="rId16" Type="http://schemas.openxmlformats.org/officeDocument/2006/relationships/oleObject" Target="../embeddings/oleObject3.bin"/><Relationship Id="rId20"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7.xml"/><Relationship Id="rId23" Type="http://schemas.openxmlformats.org/officeDocument/2006/relationships/image" Target="../media/image9.png"/><Relationship Id="rId10" Type="http://schemas.openxmlformats.org/officeDocument/2006/relationships/slideLayout" Target="../slideLayouts/slideLayout35.xml"/><Relationship Id="rId19" Type="http://schemas.openxmlformats.org/officeDocument/2006/relationships/image" Target="../media/image3.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6.xml"/><Relationship Id="rId22"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vmlDrawing" Target="../drawings/vmlDrawing4.vml"/><Relationship Id="rId18" Type="http://schemas.openxmlformats.org/officeDocument/2006/relationships/image" Target="../media/image2.png"/><Relationship Id="rId3" Type="http://schemas.openxmlformats.org/officeDocument/2006/relationships/slideLayout" Target="../slideLayouts/slideLayout39.xml"/><Relationship Id="rId21" Type="http://schemas.openxmlformats.org/officeDocument/2006/relationships/image" Target="../media/image5.emf"/><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oleObject" Target="../embeddings/oleObject4.bin"/><Relationship Id="rId20" Type="http://schemas.openxmlformats.org/officeDocument/2006/relationships/image" Target="../media/image4.e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9.xml"/><Relationship Id="rId23" Type="http://schemas.openxmlformats.org/officeDocument/2006/relationships/image" Target="../media/image7.png"/><Relationship Id="rId10" Type="http://schemas.openxmlformats.org/officeDocument/2006/relationships/slideLayout" Target="../slideLayouts/slideLayout46.xml"/><Relationship Id="rId19" Type="http://schemas.openxmlformats.org/officeDocument/2006/relationships/image" Target="../media/image3.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8.xml"/><Relationship Id="rId22" Type="http://schemas.openxmlformats.org/officeDocument/2006/relationships/image" Target="../media/image6.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1.emf"/><Relationship Id="rId3" Type="http://schemas.openxmlformats.org/officeDocument/2006/relationships/slideLayout" Target="../slideLayouts/slideLayout50.xml"/><Relationship Id="rId21" Type="http://schemas.openxmlformats.org/officeDocument/2006/relationships/image" Target="../media/image4.emf"/><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oleObject" Target="../embeddings/oleObject5.bin"/><Relationship Id="rId2" Type="http://schemas.openxmlformats.org/officeDocument/2006/relationships/slideLayout" Target="../slideLayouts/slideLayout49.xml"/><Relationship Id="rId16" Type="http://schemas.openxmlformats.org/officeDocument/2006/relationships/tags" Target="../tags/tag11.xml"/><Relationship Id="rId20" Type="http://schemas.openxmlformats.org/officeDocument/2006/relationships/image" Target="../media/image3.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7.png"/><Relationship Id="rId5" Type="http://schemas.openxmlformats.org/officeDocument/2006/relationships/slideLayout" Target="../slideLayouts/slideLayout52.xml"/><Relationship Id="rId15" Type="http://schemas.openxmlformats.org/officeDocument/2006/relationships/tags" Target="../tags/tag10.xml"/><Relationship Id="rId23" Type="http://schemas.openxmlformats.org/officeDocument/2006/relationships/image" Target="../media/image6.emf"/><Relationship Id="rId10" Type="http://schemas.openxmlformats.org/officeDocument/2006/relationships/slideLayout" Target="../slideLayouts/slideLayout57.xml"/><Relationship Id="rId19" Type="http://schemas.openxmlformats.org/officeDocument/2006/relationships/image" Target="../media/image2.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vmlDrawing" Target="../drawings/vmlDrawing5.vml"/><Relationship Id="rId22"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vmlDrawing" Target="../drawings/vmlDrawing6.vml"/><Relationship Id="rId18" Type="http://schemas.openxmlformats.org/officeDocument/2006/relationships/image" Target="../media/image2.png"/><Relationship Id="rId3" Type="http://schemas.openxmlformats.org/officeDocument/2006/relationships/slideLayout" Target="../slideLayouts/slideLayout62.xml"/><Relationship Id="rId21" Type="http://schemas.openxmlformats.org/officeDocument/2006/relationships/image" Target="../media/image5.emf"/><Relationship Id="rId7" Type="http://schemas.openxmlformats.org/officeDocument/2006/relationships/slideLayout" Target="../slideLayouts/slideLayout66.xml"/><Relationship Id="rId12" Type="http://schemas.openxmlformats.org/officeDocument/2006/relationships/theme" Target="../theme/theme6.xml"/><Relationship Id="rId17" Type="http://schemas.openxmlformats.org/officeDocument/2006/relationships/image" Target="../media/image1.emf"/><Relationship Id="rId2" Type="http://schemas.openxmlformats.org/officeDocument/2006/relationships/slideLayout" Target="../slideLayouts/slideLayout61.xml"/><Relationship Id="rId16" Type="http://schemas.openxmlformats.org/officeDocument/2006/relationships/oleObject" Target="../embeddings/oleObject6.bin"/><Relationship Id="rId20" Type="http://schemas.openxmlformats.org/officeDocument/2006/relationships/image" Target="../media/image4.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ags" Target="../tags/tag13.xml"/><Relationship Id="rId23" Type="http://schemas.openxmlformats.org/officeDocument/2006/relationships/image" Target="../media/image9.png"/><Relationship Id="rId10" Type="http://schemas.openxmlformats.org/officeDocument/2006/relationships/slideLayout" Target="../slideLayouts/slideLayout69.xml"/><Relationship Id="rId19" Type="http://schemas.openxmlformats.org/officeDocument/2006/relationships/image" Target="../media/image3.emf"/><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12.xml"/><Relationship Id="rId22"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vmlDrawing" Target="../drawings/vmlDrawing7.vml"/><Relationship Id="rId18" Type="http://schemas.openxmlformats.org/officeDocument/2006/relationships/image" Target="../media/image16.emf"/><Relationship Id="rId3" Type="http://schemas.openxmlformats.org/officeDocument/2006/relationships/slideLayout" Target="../slideLayouts/slideLayout73.xml"/><Relationship Id="rId21" Type="http://schemas.openxmlformats.org/officeDocument/2006/relationships/image" Target="../media/image5.emf"/><Relationship Id="rId7" Type="http://schemas.openxmlformats.org/officeDocument/2006/relationships/slideLayout" Target="../slideLayouts/slideLayout77.xml"/><Relationship Id="rId12" Type="http://schemas.openxmlformats.org/officeDocument/2006/relationships/theme" Target="../theme/theme7.xml"/><Relationship Id="rId17" Type="http://schemas.openxmlformats.org/officeDocument/2006/relationships/image" Target="../media/image1.emf"/><Relationship Id="rId2" Type="http://schemas.openxmlformats.org/officeDocument/2006/relationships/slideLayout" Target="../slideLayouts/slideLayout72.xml"/><Relationship Id="rId16" Type="http://schemas.openxmlformats.org/officeDocument/2006/relationships/oleObject" Target="../embeddings/oleObject7.bin"/><Relationship Id="rId20" Type="http://schemas.openxmlformats.org/officeDocument/2006/relationships/image" Target="../media/image4.emf"/><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ags" Target="../tags/tag15.xml"/><Relationship Id="rId23" Type="http://schemas.openxmlformats.org/officeDocument/2006/relationships/image" Target="../media/image9.png"/><Relationship Id="rId10" Type="http://schemas.openxmlformats.org/officeDocument/2006/relationships/slideLayout" Target="../slideLayouts/slideLayout80.xml"/><Relationship Id="rId19" Type="http://schemas.openxmlformats.org/officeDocument/2006/relationships/image" Target="../media/image3.emf"/><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ags" Target="../tags/tag14.xml"/><Relationship Id="rId22"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vmlDrawing" Target="../drawings/vmlDrawing8.vml"/><Relationship Id="rId18" Type="http://schemas.openxmlformats.org/officeDocument/2006/relationships/image" Target="../media/image2.png"/><Relationship Id="rId3" Type="http://schemas.openxmlformats.org/officeDocument/2006/relationships/slideLayout" Target="../slideLayouts/slideLayout84.xml"/><Relationship Id="rId21" Type="http://schemas.openxmlformats.org/officeDocument/2006/relationships/image" Target="../media/image5.emf"/><Relationship Id="rId7" Type="http://schemas.openxmlformats.org/officeDocument/2006/relationships/slideLayout" Target="../slideLayouts/slideLayout88.xml"/><Relationship Id="rId12" Type="http://schemas.openxmlformats.org/officeDocument/2006/relationships/theme" Target="../theme/theme8.xml"/><Relationship Id="rId17" Type="http://schemas.openxmlformats.org/officeDocument/2006/relationships/image" Target="../media/image1.emf"/><Relationship Id="rId2" Type="http://schemas.openxmlformats.org/officeDocument/2006/relationships/slideLayout" Target="../slideLayouts/slideLayout83.xml"/><Relationship Id="rId16" Type="http://schemas.openxmlformats.org/officeDocument/2006/relationships/oleObject" Target="../embeddings/oleObject8.bin"/><Relationship Id="rId20" Type="http://schemas.openxmlformats.org/officeDocument/2006/relationships/image" Target="../media/image4.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ags" Target="../tags/tag17.xml"/><Relationship Id="rId23" Type="http://schemas.openxmlformats.org/officeDocument/2006/relationships/image" Target="../media/image9.png"/><Relationship Id="rId10" Type="http://schemas.openxmlformats.org/officeDocument/2006/relationships/slideLayout" Target="../slideLayouts/slideLayout91.xml"/><Relationship Id="rId19" Type="http://schemas.openxmlformats.org/officeDocument/2006/relationships/image" Target="../media/image3.emf"/><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ags" Target="../tags/tag16.xml"/><Relationship Id="rId22" Type="http://schemas.openxmlformats.org/officeDocument/2006/relationships/image" Target="../media/image6.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vmlDrawing" Target="../drawings/vmlDrawing9.vml"/><Relationship Id="rId18" Type="http://schemas.openxmlformats.org/officeDocument/2006/relationships/image" Target="../media/image2.png"/><Relationship Id="rId3" Type="http://schemas.openxmlformats.org/officeDocument/2006/relationships/slideLayout" Target="../slideLayouts/slideLayout95.xml"/><Relationship Id="rId21" Type="http://schemas.openxmlformats.org/officeDocument/2006/relationships/image" Target="../media/image5.emf"/><Relationship Id="rId7" Type="http://schemas.openxmlformats.org/officeDocument/2006/relationships/slideLayout" Target="../slideLayouts/slideLayout99.xml"/><Relationship Id="rId12" Type="http://schemas.openxmlformats.org/officeDocument/2006/relationships/theme" Target="../theme/theme9.xml"/><Relationship Id="rId17" Type="http://schemas.openxmlformats.org/officeDocument/2006/relationships/image" Target="../media/image1.emf"/><Relationship Id="rId2" Type="http://schemas.openxmlformats.org/officeDocument/2006/relationships/slideLayout" Target="../slideLayouts/slideLayout94.xml"/><Relationship Id="rId16" Type="http://schemas.openxmlformats.org/officeDocument/2006/relationships/oleObject" Target="../embeddings/oleObject9.bin"/><Relationship Id="rId20" Type="http://schemas.openxmlformats.org/officeDocument/2006/relationships/image" Target="../media/image4.emf"/><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ags" Target="../tags/tag19.xml"/><Relationship Id="rId23" Type="http://schemas.openxmlformats.org/officeDocument/2006/relationships/image" Target="../media/image7.png"/><Relationship Id="rId10" Type="http://schemas.openxmlformats.org/officeDocument/2006/relationships/slideLayout" Target="../slideLayouts/slideLayout102.xml"/><Relationship Id="rId19" Type="http://schemas.openxmlformats.org/officeDocument/2006/relationships/image" Target="../media/image3.emf"/><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18.xml"/><Relationship Id="rId22"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7ADCCE5-624F-4FC4-97F5-3BA020353405}"/>
              </a:ext>
            </a:extLst>
          </p:cNvPr>
          <p:cNvGraphicFramePr>
            <a:graphicFrameLocks noChangeAspect="1"/>
          </p:cNvGraphicFramePr>
          <p:nvPr userDrawn="1">
            <p:custDataLst>
              <p:tags r:id="rId17"/>
            </p:custDataLst>
            <p:extLst>
              <p:ext uri="{D42A27DB-BD31-4B8C-83A1-F6EECF244321}">
                <p14:modId xmlns:p14="http://schemas.microsoft.com/office/powerpoint/2010/main" val="3890428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10" name="think-cell Slide" r:id="rId19" imgW="274" imgH="275" progId="TCLayout.ActiveDocument.1">
                  <p:embed/>
                </p:oleObj>
              </mc:Choice>
              <mc:Fallback>
                <p:oleObj name="think-cell Slide" r:id="rId19" imgW="274" imgH="275" progId="TCLayout.ActiveDocument.1">
                  <p:embed/>
                  <p:pic>
                    <p:nvPicPr>
                      <p:cNvPr id="10" name="Object 9" hidden="1">
                        <a:extLst>
                          <a:ext uri="{FF2B5EF4-FFF2-40B4-BE49-F238E27FC236}">
                            <a16:creationId xmlns:a16="http://schemas.microsoft.com/office/drawing/2014/main" id="{77ADCCE5-624F-4FC4-97F5-3BA020353405}"/>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BFA583D4-D0AD-4F47-AA4A-993715FC8803}"/>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21"/>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56" r:id="rId5"/>
    <p:sldLayoutId id="2147483673" r:id="rId6"/>
    <p:sldLayoutId id="2147483657" r:id="rId7"/>
    <p:sldLayoutId id="2147483652" r:id="rId8"/>
    <p:sldLayoutId id="2147483653" r:id="rId9"/>
    <p:sldLayoutId id="2147483654" r:id="rId10"/>
    <p:sldLayoutId id="2147483655" r:id="rId11"/>
    <p:sldLayoutId id="2147483678" r:id="rId12"/>
    <p:sldLayoutId id="2147483847" r:id="rId13"/>
    <p:sldLayoutId id="2147483848" r:id="rId14"/>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149A626-998A-474E-8973-059CB853C570}"/>
              </a:ext>
            </a:extLst>
          </p:cNvPr>
          <p:cNvGraphicFramePr>
            <a:graphicFrameLocks noChangeAspect="1"/>
          </p:cNvGraphicFramePr>
          <p:nvPr userDrawn="1">
            <p:custDataLst>
              <p:tags r:id="rId15"/>
            </p:custDataLst>
            <p:extLst>
              <p:ext uri="{D42A27DB-BD31-4B8C-83A1-F6EECF244321}">
                <p14:modId xmlns:p14="http://schemas.microsoft.com/office/powerpoint/2010/main" val="2967612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33" name="think-cell Slide" r:id="rId17" imgW="274" imgH="275" progId="TCLayout.ActiveDocument.1">
                  <p:embed/>
                </p:oleObj>
              </mc:Choice>
              <mc:Fallback>
                <p:oleObj name="think-cell Slide" r:id="rId17" imgW="274" imgH="275" progId="TCLayout.ActiveDocument.1">
                  <p:embed/>
                  <p:pic>
                    <p:nvPicPr>
                      <p:cNvPr id="10" name="Object 9" hidden="1">
                        <a:extLst>
                          <a:ext uri="{FF2B5EF4-FFF2-40B4-BE49-F238E27FC236}">
                            <a16:creationId xmlns:a16="http://schemas.microsoft.com/office/drawing/2014/main" id="{8149A626-998A-474E-8973-059CB853C57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840D069-A8E6-4FA1-B767-F5F6CEE74253}"/>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9"/>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319687"/>
            <a:ext cx="9001711" cy="380107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308786431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5"/>
            </p:custDataLst>
            <p:extLst>
              <p:ext uri="{D42A27DB-BD31-4B8C-83A1-F6EECF244321}">
                <p14:modId xmlns:p14="http://schemas.microsoft.com/office/powerpoint/2010/main" val="6640136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925" name="think-cell Slide" r:id="rId17" imgW="473" imgH="473" progId="TCLayout.ActiveDocument.1">
                  <p:embed/>
                </p:oleObj>
              </mc:Choice>
              <mc:Fallback>
                <p:oleObj name="think-cell Slide" r:id="rId17" imgW="473" imgH="473" progId="TCLayout.ActiveDocument.1">
                  <p:embed/>
                  <p:pic>
                    <p:nvPicPr>
                      <p:cNvPr id="9" name="Object 8"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C6448609-0ED1-4BFB-BF7D-9AA11C3BBAF6}"/>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9"/>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366658437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B2ABD6-0AA8-4ADF-AA7D-494EDAD9C104}"/>
              </a:ext>
            </a:extLst>
          </p:cNvPr>
          <p:cNvGraphicFramePr>
            <a:graphicFrameLocks noChangeAspect="1"/>
          </p:cNvGraphicFramePr>
          <p:nvPr userDrawn="1">
            <p:custDataLst>
              <p:tags r:id="rId16"/>
            </p:custDataLst>
            <p:extLst>
              <p:ext uri="{D42A27DB-BD31-4B8C-83A1-F6EECF244321}">
                <p14:modId xmlns:p14="http://schemas.microsoft.com/office/powerpoint/2010/main" val="1013853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85" name="think-cell Slide" r:id="rId18" imgW="274" imgH="275" progId="TCLayout.ActiveDocument.1">
                  <p:embed/>
                </p:oleObj>
              </mc:Choice>
              <mc:Fallback>
                <p:oleObj name="think-cell Slide" r:id="rId18" imgW="274" imgH="275" progId="TCLayout.ActiveDocument.1">
                  <p:embed/>
                  <p:pic>
                    <p:nvPicPr>
                      <p:cNvPr id="10" name="Object 9" hidden="1">
                        <a:extLst>
                          <a:ext uri="{FF2B5EF4-FFF2-40B4-BE49-F238E27FC236}">
                            <a16:creationId xmlns:a16="http://schemas.microsoft.com/office/drawing/2014/main" id="{38B2ABD6-0AA8-4ADF-AA7D-494EDAD9C104}"/>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6785EA7-0E30-482A-847B-ABADD69401FA}"/>
              </a:ext>
            </a:extLst>
          </p:cNvPr>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20"/>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32602630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D033BA3-BBF8-46E3-8B46-A841E052CA23}"/>
              </a:ext>
            </a:extLst>
          </p:cNvPr>
          <p:cNvGraphicFramePr>
            <a:graphicFrameLocks noChangeAspect="1"/>
          </p:cNvGraphicFramePr>
          <p:nvPr userDrawn="1">
            <p:custDataLst>
              <p:tags r:id="rId14"/>
            </p:custDataLst>
            <p:extLst>
              <p:ext uri="{D42A27DB-BD31-4B8C-83A1-F6EECF244321}">
                <p14:modId xmlns:p14="http://schemas.microsoft.com/office/powerpoint/2010/main" val="245107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77"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5D033BA3-BBF8-46E3-8B46-A841E052CA23}"/>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BF77D8C-35BC-4E6B-BEA9-24C9081F8018}"/>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782615907"/>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1217A5E-6AAE-4146-8336-63DC819B9DDD}"/>
              </a:ext>
            </a:extLst>
          </p:cNvPr>
          <p:cNvGraphicFramePr>
            <a:graphicFrameLocks noChangeAspect="1"/>
          </p:cNvGraphicFramePr>
          <p:nvPr userDrawn="1">
            <p:custDataLst>
              <p:tags r:id="rId16"/>
            </p:custDataLst>
            <p:extLst>
              <p:ext uri="{D42A27DB-BD31-4B8C-83A1-F6EECF244321}">
                <p14:modId xmlns:p14="http://schemas.microsoft.com/office/powerpoint/2010/main" val="425727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38" name="think-cell Slide" r:id="rId18" imgW="274" imgH="275" progId="TCLayout.ActiveDocument.1">
                  <p:embed/>
                </p:oleObj>
              </mc:Choice>
              <mc:Fallback>
                <p:oleObj name="think-cell Slide" r:id="rId18" imgW="274" imgH="275" progId="TCLayout.ActiveDocument.1">
                  <p:embed/>
                  <p:pic>
                    <p:nvPicPr>
                      <p:cNvPr id="10" name="Object 9" hidden="1">
                        <a:extLst>
                          <a:ext uri="{FF2B5EF4-FFF2-40B4-BE49-F238E27FC236}">
                            <a16:creationId xmlns:a16="http://schemas.microsoft.com/office/drawing/2014/main" id="{51217A5E-6AAE-4146-8336-63DC819B9DDD}"/>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70E0EB5-AE96-4042-8CDA-5B64EBBDF6ED}"/>
              </a:ext>
            </a:extLst>
          </p:cNvPr>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20"/>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319687"/>
            <a:ext cx="9001711" cy="380107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221077532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45"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CC21DA2-2F69-4598-940B-A550C915250B}"/>
              </a:ext>
            </a:extLst>
          </p:cNvPr>
          <p:cNvGraphicFramePr>
            <a:graphicFrameLocks noChangeAspect="1"/>
          </p:cNvGraphicFramePr>
          <p:nvPr userDrawn="1">
            <p:custDataLst>
              <p:tags r:id="rId16"/>
            </p:custDataLst>
            <p:extLst>
              <p:ext uri="{D42A27DB-BD31-4B8C-83A1-F6EECF244321}">
                <p14:modId xmlns:p14="http://schemas.microsoft.com/office/powerpoint/2010/main" val="524028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05" name="think-cell Slide" r:id="rId18" imgW="274" imgH="275" progId="TCLayout.ActiveDocument.1">
                  <p:embed/>
                </p:oleObj>
              </mc:Choice>
              <mc:Fallback>
                <p:oleObj name="think-cell Slide" r:id="rId18" imgW="274" imgH="275" progId="TCLayout.ActiveDocument.1">
                  <p:embed/>
                  <p:pic>
                    <p:nvPicPr>
                      <p:cNvPr id="10" name="Object 9" hidden="1">
                        <a:extLst>
                          <a:ext uri="{FF2B5EF4-FFF2-40B4-BE49-F238E27FC236}">
                            <a16:creationId xmlns:a16="http://schemas.microsoft.com/office/drawing/2014/main" id="{ECC21DA2-2F69-4598-940B-A550C915250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0ED46E85-CB30-4422-A256-7CD1DE4C0C47}"/>
              </a:ext>
            </a:extLst>
          </p:cNvPr>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20"/>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76907464"/>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7ADF941-86D6-49C2-8E62-6E927EE2A784}"/>
              </a:ext>
            </a:extLst>
          </p:cNvPr>
          <p:cNvGraphicFramePr>
            <a:graphicFrameLocks noChangeAspect="1"/>
          </p:cNvGraphicFramePr>
          <p:nvPr userDrawn="1">
            <p:custDataLst>
              <p:tags r:id="rId14"/>
            </p:custDataLst>
            <p:extLst>
              <p:ext uri="{D42A27DB-BD31-4B8C-83A1-F6EECF244321}">
                <p14:modId xmlns:p14="http://schemas.microsoft.com/office/powerpoint/2010/main" val="3232710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53"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B7ADF941-86D6-49C2-8E62-6E927EE2A784}"/>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45BF34C9-CC09-46D4-B2D9-EF702F677341}"/>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66" r:id="rId6"/>
    <p:sldLayoutId id="2147483667" r:id="rId7"/>
    <p:sldLayoutId id="2147483672" r:id="rId8"/>
    <p:sldLayoutId id="2147483675" r:id="rId9"/>
    <p:sldLayoutId id="2147483668" r:id="rId10"/>
    <p:sldLayoutId id="2147483669" r:id="rId11"/>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A4B2ADE-4CB5-4329-897B-06681E5FD266}"/>
              </a:ext>
            </a:extLst>
          </p:cNvPr>
          <p:cNvGraphicFramePr>
            <a:graphicFrameLocks noChangeAspect="1"/>
          </p:cNvGraphicFramePr>
          <p:nvPr userDrawn="1">
            <p:custDataLst>
              <p:tags r:id="rId14"/>
            </p:custDataLst>
            <p:extLst>
              <p:ext uri="{D42A27DB-BD31-4B8C-83A1-F6EECF244321}">
                <p14:modId xmlns:p14="http://schemas.microsoft.com/office/powerpoint/2010/main" val="1276097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57"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DA4B2ADE-4CB5-4329-897B-06681E5FD26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629CF51-6951-4EBD-BFD8-DB04329FEA49}"/>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299"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none" algn="bl"/>
          </a:blipFill>
        </p:spPr>
        <p:txBody>
          <a:bodyPr vert="horz" lIns="0" tIns="0" rIns="0" bIns="270000"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pPr defTabSz="914172"/>
            <a:r>
              <a:rPr lang="nb-NO">
                <a:solidFill>
                  <a:srgbClr val="FFFFFF"/>
                </a:solidFill>
              </a:rPr>
              <a:t>Month 2016</a:t>
            </a:r>
          </a:p>
        </p:txBody>
      </p:sp>
      <p:sp>
        <p:nvSpPr>
          <p:cNvPr id="5" name="Plassholder for bunntekst 4"/>
          <p:cNvSpPr>
            <a:spLocks noGrp="1"/>
          </p:cNvSpPr>
          <p:nvPr>
            <p:ph type="ftr" sz="quarter" idx="3"/>
          </p:nvPr>
        </p:nvSpPr>
        <p:spPr>
          <a:xfrm>
            <a:off x="954182"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pPr defTabSz="914172"/>
            <a:endParaRPr lang="nb-NO">
              <a:solidFill>
                <a:srgbClr val="FFFFFF"/>
              </a:solidFill>
            </a:endParaRPr>
          </a:p>
        </p:txBody>
      </p:sp>
      <p:sp>
        <p:nvSpPr>
          <p:cNvPr id="6" name="Plassholder for lysbildenummer 5"/>
          <p:cNvSpPr>
            <a:spLocks noGrp="1"/>
          </p:cNvSpPr>
          <p:nvPr>
            <p:ph type="sldNum" sz="quarter" idx="4"/>
          </p:nvPr>
        </p:nvSpPr>
        <p:spPr>
          <a:xfrm>
            <a:off x="459088" y="6255782"/>
            <a:ext cx="308811" cy="184666"/>
          </a:xfrm>
          <a:prstGeom prst="rect">
            <a:avLst/>
          </a:prstGeom>
        </p:spPr>
        <p:txBody>
          <a:bodyPr vert="horz" lIns="0" tIns="0" rIns="0" bIns="0" rtlCol="0" anchor="ctr">
            <a:normAutofit/>
          </a:bodyPr>
          <a:lstStyle>
            <a:lvl1pPr algn="l">
              <a:defRPr sz="1200">
                <a:solidFill>
                  <a:schemeClr val="tx2"/>
                </a:solidFill>
              </a:defRPr>
            </a:lvl1pPr>
          </a:lstStyle>
          <a:p>
            <a:pPr defTabSz="914172"/>
            <a:fld id="{5751DFAA-887F-4071-8EAD-E8CA316FCF06}" type="slidenum">
              <a:rPr lang="nb-NO" smtClean="0">
                <a:solidFill>
                  <a:srgbClr val="FFFFFF"/>
                </a:solidFill>
              </a:rPr>
              <a:pPr defTabSz="914172"/>
              <a:t>‹#›</a:t>
            </a:fld>
            <a:endParaRPr lang="nb-NO">
              <a:solidFill>
                <a:srgbClr val="FFFFFF"/>
              </a:solidFill>
            </a:endParaRPr>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3" cy="6861466"/>
          </a:xfrm>
          <a:prstGeom prst="rect">
            <a:avLst/>
          </a:prstGeom>
        </p:spPr>
      </p:pic>
      <p:sp>
        <p:nvSpPr>
          <p:cNvPr id="12" name="Fokustekst" hidden="1"/>
          <p:cNvSpPr txBox="1"/>
          <p:nvPr userDrawn="1"/>
        </p:nvSpPr>
        <p:spPr>
          <a:xfrm>
            <a:off x="6244092" y="3028450"/>
            <a:ext cx="2971994" cy="1199293"/>
          </a:xfrm>
          <a:prstGeom prst="rect">
            <a:avLst/>
          </a:prstGeom>
          <a:noFill/>
        </p:spPr>
        <p:txBody>
          <a:bodyPr wrap="square" lIns="45709" tIns="0" rIns="45709" bIns="0" rtlCol="0" anchor="t">
            <a:normAutofit/>
          </a:bodyPr>
          <a:lstStyle/>
          <a:p>
            <a:pPr defTabSz="914172"/>
            <a:r>
              <a:rPr lang="en-GB" sz="2000" err="1">
                <a:solidFill>
                  <a:srgbClr val="FFFFFF"/>
                </a:solidFill>
              </a:rPr>
              <a:t>Klikk</a:t>
            </a:r>
            <a:r>
              <a:rPr lang="en-GB" sz="2000">
                <a:solidFill>
                  <a:srgbClr val="FFFFFF"/>
                </a:solidFill>
              </a:rPr>
              <a:t> for å </a:t>
            </a:r>
            <a:r>
              <a:rPr lang="en-GB" sz="2000" err="1">
                <a:solidFill>
                  <a:srgbClr val="FFFFFF"/>
                </a:solidFill>
              </a:rPr>
              <a:t>redigere</a:t>
            </a:r>
            <a:r>
              <a:rPr lang="en-GB" sz="2000">
                <a:solidFill>
                  <a:srgbClr val="FFFFFF"/>
                </a:solidFill>
              </a:rPr>
              <a:t> </a:t>
            </a:r>
            <a:r>
              <a:rPr lang="en-GB" sz="2000" err="1">
                <a:solidFill>
                  <a:srgbClr val="FFFFFF"/>
                </a:solidFill>
              </a:rPr>
              <a:t>tekst</a:t>
            </a:r>
            <a:endParaRPr lang="en-GB" sz="2000">
              <a:solidFill>
                <a:srgbClr val="FFFFFF"/>
              </a:solidFill>
            </a:endParaRPr>
          </a:p>
        </p:txBody>
      </p:sp>
      <p:grpSp>
        <p:nvGrpSpPr>
          <p:cNvPr id="13" name="Fokuspunkt" hidden="1"/>
          <p:cNvGrpSpPr/>
          <p:nvPr userDrawn="1"/>
        </p:nvGrpSpPr>
        <p:grpSpPr>
          <a:xfrm>
            <a:off x="3314407" y="2618899"/>
            <a:ext cx="2797067"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spTree>
    <p:extLst>
      <p:ext uri="{BB962C8B-B14F-4D97-AF65-F5344CB8AC3E}">
        <p14:creationId xmlns:p14="http://schemas.microsoft.com/office/powerpoint/2010/main" val="1018062067"/>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defTabSz="914172" rtl="0" eaLnBrk="1" latinLnBrk="0" hangingPunct="1">
        <a:lnSpc>
          <a:spcPct val="100000"/>
        </a:lnSpc>
        <a:spcBef>
          <a:spcPct val="0"/>
        </a:spcBef>
        <a:buNone/>
        <a:defRPr sz="4299" kern="1200">
          <a:solidFill>
            <a:schemeClr val="tx2"/>
          </a:solidFill>
          <a:latin typeface="+mj-lt"/>
          <a:ea typeface="+mj-ea"/>
          <a:cs typeface="+mj-cs"/>
        </a:defRPr>
      </a:lvl1pPr>
    </p:titleStyle>
    <p:bodyStyle>
      <a:lvl1pPr marL="395921" indent="-215957" algn="l" defTabSz="914172"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5885" indent="-215957" algn="l" defTabSz="914172"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5849" indent="-215957" algn="l" defTabSz="914172"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5813" indent="-215957" algn="l" defTabSz="91417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5777" indent="-215957" algn="l" defTabSz="91417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CAE1C92-DD05-4A70-9E30-0912C368362D}"/>
              </a:ext>
            </a:extLst>
          </p:cNvPr>
          <p:cNvGraphicFramePr>
            <a:graphicFrameLocks noChangeAspect="1"/>
          </p:cNvGraphicFramePr>
          <p:nvPr userDrawn="1">
            <p:custDataLst>
              <p:tags r:id="rId14"/>
            </p:custDataLst>
            <p:extLst>
              <p:ext uri="{D42A27DB-BD31-4B8C-83A1-F6EECF244321}">
                <p14:modId xmlns:p14="http://schemas.microsoft.com/office/powerpoint/2010/main" val="1574379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01"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5CAE1C92-DD05-4A70-9E30-0912C368362D}"/>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ADAE12-07BC-4773-8E91-C059FB6EDD90}"/>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4685366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535E105-3916-4F0D-8195-6B287F60BCC6}"/>
              </a:ext>
            </a:extLst>
          </p:cNvPr>
          <p:cNvGraphicFramePr>
            <a:graphicFrameLocks noChangeAspect="1"/>
          </p:cNvGraphicFramePr>
          <p:nvPr userDrawn="1">
            <p:custDataLst>
              <p:tags r:id="rId15"/>
            </p:custDataLst>
            <p:extLst>
              <p:ext uri="{D42A27DB-BD31-4B8C-83A1-F6EECF244321}">
                <p14:modId xmlns:p14="http://schemas.microsoft.com/office/powerpoint/2010/main" val="3131550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61" name="think-cell Slide" r:id="rId17" imgW="274" imgH="275" progId="TCLayout.ActiveDocument.1">
                  <p:embed/>
                </p:oleObj>
              </mc:Choice>
              <mc:Fallback>
                <p:oleObj name="think-cell Slide" r:id="rId17" imgW="274" imgH="275" progId="TCLayout.ActiveDocument.1">
                  <p:embed/>
                  <p:pic>
                    <p:nvPicPr>
                      <p:cNvPr id="10" name="Object 9" hidden="1">
                        <a:extLst>
                          <a:ext uri="{FF2B5EF4-FFF2-40B4-BE49-F238E27FC236}">
                            <a16:creationId xmlns:a16="http://schemas.microsoft.com/office/drawing/2014/main" id="{F535E105-3916-4F0D-8195-6B287F60BCC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2F1EAE9E-C3E6-47C3-8F29-11AEAB01E498}"/>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9"/>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16885027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6" r:id="rId12"/>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4D5C1D0-7BC1-488B-AC2C-76D8272C3D7A}"/>
              </a:ext>
            </a:extLst>
          </p:cNvPr>
          <p:cNvGraphicFramePr>
            <a:graphicFrameLocks noChangeAspect="1"/>
          </p:cNvGraphicFramePr>
          <p:nvPr userDrawn="1">
            <p:custDataLst>
              <p:tags r:id="rId14"/>
            </p:custDataLst>
            <p:extLst>
              <p:ext uri="{D42A27DB-BD31-4B8C-83A1-F6EECF244321}">
                <p14:modId xmlns:p14="http://schemas.microsoft.com/office/powerpoint/2010/main" val="3010353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829"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34D5C1D0-7BC1-488B-AC2C-76D8272C3D7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87E2BF39-8D55-443B-BA7F-D2644E3FB978}"/>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398803069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076BE51-D8C0-46EE-BB66-EF6057AAB638}"/>
              </a:ext>
            </a:extLst>
          </p:cNvPr>
          <p:cNvGraphicFramePr>
            <a:graphicFrameLocks noChangeAspect="1"/>
          </p:cNvGraphicFramePr>
          <p:nvPr userDrawn="1">
            <p:custDataLst>
              <p:tags r:id="rId14"/>
            </p:custDataLst>
            <p:extLst>
              <p:ext uri="{D42A27DB-BD31-4B8C-83A1-F6EECF244321}">
                <p14:modId xmlns:p14="http://schemas.microsoft.com/office/powerpoint/2010/main" val="1324517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13"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0076BE51-D8C0-46EE-BB66-EF6057AAB638}"/>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3C6351AA-83B6-4101-A295-39914996DA51}"/>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299"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none" algn="bl"/>
          </a:blipFill>
        </p:spPr>
        <p:txBody>
          <a:bodyPr vert="horz" lIns="0" tIns="0" rIns="0" bIns="270000"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pPr defTabSz="914172"/>
            <a:r>
              <a:rPr lang="nb-NO">
                <a:solidFill>
                  <a:srgbClr val="FFFFFF"/>
                </a:solidFill>
              </a:rPr>
              <a:t>Month 2016</a:t>
            </a:r>
          </a:p>
        </p:txBody>
      </p:sp>
      <p:sp>
        <p:nvSpPr>
          <p:cNvPr id="5" name="Plassholder for bunntekst 4"/>
          <p:cNvSpPr>
            <a:spLocks noGrp="1"/>
          </p:cNvSpPr>
          <p:nvPr>
            <p:ph type="ftr" sz="quarter" idx="3"/>
          </p:nvPr>
        </p:nvSpPr>
        <p:spPr>
          <a:xfrm>
            <a:off x="954182"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pPr defTabSz="914172"/>
            <a:endParaRPr lang="nb-NO">
              <a:solidFill>
                <a:srgbClr val="FFFFFF"/>
              </a:solidFill>
            </a:endParaRPr>
          </a:p>
        </p:txBody>
      </p:sp>
      <p:sp>
        <p:nvSpPr>
          <p:cNvPr id="6" name="Plassholder for lysbildenummer 5"/>
          <p:cNvSpPr>
            <a:spLocks noGrp="1"/>
          </p:cNvSpPr>
          <p:nvPr>
            <p:ph type="sldNum" sz="quarter" idx="4"/>
          </p:nvPr>
        </p:nvSpPr>
        <p:spPr>
          <a:xfrm>
            <a:off x="459088" y="6255782"/>
            <a:ext cx="308811" cy="184666"/>
          </a:xfrm>
          <a:prstGeom prst="rect">
            <a:avLst/>
          </a:prstGeom>
        </p:spPr>
        <p:txBody>
          <a:bodyPr vert="horz" lIns="0" tIns="0" rIns="0" bIns="0" rtlCol="0" anchor="ctr">
            <a:normAutofit/>
          </a:bodyPr>
          <a:lstStyle>
            <a:lvl1pPr algn="l">
              <a:defRPr sz="1200">
                <a:solidFill>
                  <a:schemeClr val="tx2"/>
                </a:solidFill>
              </a:defRPr>
            </a:lvl1pPr>
          </a:lstStyle>
          <a:p>
            <a:pPr defTabSz="914172"/>
            <a:fld id="{5751DFAA-887F-4071-8EAD-E8CA316FCF06}" type="slidenum">
              <a:rPr lang="nb-NO" smtClean="0">
                <a:solidFill>
                  <a:srgbClr val="FFFFFF"/>
                </a:solidFill>
              </a:rPr>
              <a:pPr defTabSz="914172"/>
              <a:t>‹#›</a:t>
            </a:fld>
            <a:endParaRPr lang="nb-NO">
              <a:solidFill>
                <a:srgbClr val="FFFFFF"/>
              </a:solidFill>
            </a:endParaRPr>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3" cy="6861466"/>
          </a:xfrm>
          <a:prstGeom prst="rect">
            <a:avLst/>
          </a:prstGeom>
        </p:spPr>
      </p:pic>
      <p:sp>
        <p:nvSpPr>
          <p:cNvPr id="12" name="Fokustekst" hidden="1"/>
          <p:cNvSpPr txBox="1"/>
          <p:nvPr userDrawn="1"/>
        </p:nvSpPr>
        <p:spPr>
          <a:xfrm>
            <a:off x="6244092" y="3028450"/>
            <a:ext cx="2971994" cy="1199293"/>
          </a:xfrm>
          <a:prstGeom prst="rect">
            <a:avLst/>
          </a:prstGeom>
          <a:noFill/>
        </p:spPr>
        <p:txBody>
          <a:bodyPr wrap="square" lIns="45709" tIns="0" rIns="45709" bIns="0" rtlCol="0" anchor="t">
            <a:normAutofit/>
          </a:bodyPr>
          <a:lstStyle/>
          <a:p>
            <a:pPr defTabSz="914172"/>
            <a:r>
              <a:rPr lang="en-GB" sz="2000" err="1">
                <a:solidFill>
                  <a:srgbClr val="FFFFFF"/>
                </a:solidFill>
              </a:rPr>
              <a:t>Klikk</a:t>
            </a:r>
            <a:r>
              <a:rPr lang="en-GB" sz="2000">
                <a:solidFill>
                  <a:srgbClr val="FFFFFF"/>
                </a:solidFill>
              </a:rPr>
              <a:t> for å </a:t>
            </a:r>
            <a:r>
              <a:rPr lang="en-GB" sz="2000" err="1">
                <a:solidFill>
                  <a:srgbClr val="FFFFFF"/>
                </a:solidFill>
              </a:rPr>
              <a:t>redigere</a:t>
            </a:r>
            <a:r>
              <a:rPr lang="en-GB" sz="2000">
                <a:solidFill>
                  <a:srgbClr val="FFFFFF"/>
                </a:solidFill>
              </a:rPr>
              <a:t> </a:t>
            </a:r>
            <a:r>
              <a:rPr lang="en-GB" sz="2000" err="1">
                <a:solidFill>
                  <a:srgbClr val="FFFFFF"/>
                </a:solidFill>
              </a:rPr>
              <a:t>tekst</a:t>
            </a:r>
            <a:endParaRPr lang="en-GB" sz="2000">
              <a:solidFill>
                <a:srgbClr val="FFFFFF"/>
              </a:solidFill>
            </a:endParaRPr>
          </a:p>
        </p:txBody>
      </p:sp>
      <p:grpSp>
        <p:nvGrpSpPr>
          <p:cNvPr id="13" name="Fokuspunkt" hidden="1"/>
          <p:cNvGrpSpPr/>
          <p:nvPr userDrawn="1"/>
        </p:nvGrpSpPr>
        <p:grpSpPr>
          <a:xfrm>
            <a:off x="3314407" y="2618899"/>
            <a:ext cx="2797067"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GB" sz="1800">
                <a:solidFill>
                  <a:prstClr val="white"/>
                </a:solidFill>
              </a:endParaRPr>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2" y="6255782"/>
            <a:ext cx="981013" cy="214063"/>
          </a:xfrm>
          <a:prstGeom prst="rect">
            <a:avLst/>
          </a:prstGeom>
        </p:spPr>
      </p:pic>
    </p:spTree>
    <p:extLst>
      <p:ext uri="{BB962C8B-B14F-4D97-AF65-F5344CB8AC3E}">
        <p14:creationId xmlns:p14="http://schemas.microsoft.com/office/powerpoint/2010/main" val="4001604520"/>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172" rtl="0" eaLnBrk="1" latinLnBrk="0" hangingPunct="1">
        <a:lnSpc>
          <a:spcPct val="100000"/>
        </a:lnSpc>
        <a:spcBef>
          <a:spcPct val="0"/>
        </a:spcBef>
        <a:buNone/>
        <a:defRPr sz="4299" kern="1200">
          <a:solidFill>
            <a:schemeClr val="tx2"/>
          </a:solidFill>
          <a:latin typeface="+mj-lt"/>
          <a:ea typeface="+mj-ea"/>
          <a:cs typeface="+mj-cs"/>
        </a:defRPr>
      </a:lvl1pPr>
    </p:titleStyle>
    <p:bodyStyle>
      <a:lvl1pPr marL="395921" indent="-215957" algn="l" defTabSz="914172"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5885" indent="-215957" algn="l" defTabSz="914172"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5849" indent="-215957" algn="l" defTabSz="914172"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5813" indent="-215957" algn="l" defTabSz="91417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5777" indent="-215957" algn="l" defTabSz="914172"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068353-7BFA-4148-A565-2CEBA5D6AFDE}"/>
              </a:ext>
            </a:extLst>
          </p:cNvPr>
          <p:cNvGraphicFramePr>
            <a:graphicFrameLocks noChangeAspect="1"/>
          </p:cNvGraphicFramePr>
          <p:nvPr userDrawn="1">
            <p:custDataLst>
              <p:tags r:id="rId14"/>
            </p:custDataLst>
            <p:extLst>
              <p:ext uri="{D42A27DB-BD31-4B8C-83A1-F6EECF244321}">
                <p14:modId xmlns:p14="http://schemas.microsoft.com/office/powerpoint/2010/main" val="1609984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81"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90068353-7BFA-4148-A565-2CEBA5D6AFDE}"/>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F8612A43-EAF6-412B-A437-B5526C352857}"/>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1"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a:t>Month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20"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spTree>
    <p:extLst>
      <p:ext uri="{BB962C8B-B14F-4D97-AF65-F5344CB8AC3E}">
        <p14:creationId xmlns:p14="http://schemas.microsoft.com/office/powerpoint/2010/main" val="239243423"/>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8504FBE-CF97-44A5-A214-3E503858C26F}"/>
              </a:ext>
            </a:extLst>
          </p:cNvPr>
          <p:cNvGraphicFramePr>
            <a:graphicFrameLocks noChangeAspect="1"/>
          </p:cNvGraphicFramePr>
          <p:nvPr userDrawn="1">
            <p:custDataLst>
              <p:tags r:id="rId14"/>
            </p:custDataLst>
            <p:extLst>
              <p:ext uri="{D42A27DB-BD31-4B8C-83A1-F6EECF244321}">
                <p14:modId xmlns:p14="http://schemas.microsoft.com/office/powerpoint/2010/main" val="178290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949" name="think-cell Slide" r:id="rId16" imgW="274" imgH="275" progId="TCLayout.ActiveDocument.1">
                  <p:embed/>
                </p:oleObj>
              </mc:Choice>
              <mc:Fallback>
                <p:oleObj name="think-cell Slide" r:id="rId16" imgW="274" imgH="275" progId="TCLayout.ActiveDocument.1">
                  <p:embed/>
                  <p:pic>
                    <p:nvPicPr>
                      <p:cNvPr id="10" name="Object 9" hidden="1">
                        <a:extLst>
                          <a:ext uri="{FF2B5EF4-FFF2-40B4-BE49-F238E27FC236}">
                            <a16:creationId xmlns:a16="http://schemas.microsoft.com/office/drawing/2014/main" id="{68504FBE-CF97-44A5-A214-3E503858C26F}"/>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869A9B31-A2A1-4F91-81AA-29B97907BF27}"/>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4300" b="0" i="0" baseline="0" dirty="0">
              <a:latin typeface="Calibri" panose="020F0502020204030204" pitchFamily="34" charset="0"/>
              <a:ea typeface="+mj-ea"/>
              <a:cs typeface="+mj-cs"/>
              <a:sym typeface="Calibri" panose="020F0502020204030204" pitchFamily="34" charset="0"/>
            </a:endParaRPr>
          </a:p>
        </p:txBody>
      </p:sp>
      <p:sp>
        <p:nvSpPr>
          <p:cNvPr id="2" name="Plassholder for tittel 1"/>
          <p:cNvSpPr>
            <a:spLocks noGrp="1"/>
          </p:cNvSpPr>
          <p:nvPr>
            <p:ph type="title"/>
          </p:nvPr>
        </p:nvSpPr>
        <p:spPr>
          <a:xfrm>
            <a:off x="954182" y="887946"/>
            <a:ext cx="9001711" cy="926662"/>
          </a:xfrm>
          <a:prstGeom prst="rect">
            <a:avLst/>
          </a:prstGeom>
          <a:blipFill dpi="0" rotWithShape="1">
            <a:blip r:embed="rId18"/>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9672" y="6255782"/>
            <a:ext cx="846221" cy="184666"/>
          </a:xfrm>
          <a:prstGeom prst="rect">
            <a:avLst/>
          </a:prstGeom>
        </p:spPr>
        <p:txBody>
          <a:bodyPr vert="horz" lIns="0" tIns="0" rIns="0" bIns="0" rtlCol="0" anchor="ctr">
            <a:normAutofit/>
          </a:bodyPr>
          <a:lstStyle>
            <a:lvl1pPr algn="r">
              <a:defRPr sz="1200">
                <a:solidFill>
                  <a:schemeClr val="tx2"/>
                </a:solidFill>
              </a:defRPr>
            </a:lvl1pPr>
          </a:lstStyle>
          <a:p>
            <a:r>
              <a:rPr lang="nb-NO" err="1"/>
              <a:t>Month</a:t>
            </a:r>
            <a:r>
              <a:rPr lang="nb-NO"/>
              <a:t> 2016</a:t>
            </a:r>
          </a:p>
        </p:txBody>
      </p:sp>
      <p:sp>
        <p:nvSpPr>
          <p:cNvPr id="5" name="Plassholder for bunntekst 4"/>
          <p:cNvSpPr>
            <a:spLocks noGrp="1"/>
          </p:cNvSpPr>
          <p:nvPr>
            <p:ph type="ftr" sz="quarter" idx="3"/>
          </p:nvPr>
        </p:nvSpPr>
        <p:spPr>
          <a:xfrm>
            <a:off x="954183" y="6255782"/>
            <a:ext cx="7443537" cy="184666"/>
          </a:xfrm>
          <a:prstGeom prst="rect">
            <a:avLst/>
          </a:prstGeom>
        </p:spPr>
        <p:txBody>
          <a:bodyPr vert="horz" lIns="0" tIns="0" rIns="0" bIns="0" rtlCol="0" anchor="ctr">
            <a:normAutofit/>
          </a:bodyPr>
          <a:lstStyle>
            <a:lvl1pPr algn="l">
              <a:defRPr sz="1200">
                <a:solidFill>
                  <a:schemeClr val="tx2"/>
                </a:solidFill>
              </a:defRPr>
            </a:lvl1pPr>
          </a:lstStyle>
          <a:p>
            <a:endParaRPr lang="nb-NO"/>
          </a:p>
        </p:txBody>
      </p:sp>
      <p:sp>
        <p:nvSpPr>
          <p:cNvPr id="6" name="Plassholder for lysbildenummer 5"/>
          <p:cNvSpPr>
            <a:spLocks noGrp="1"/>
          </p:cNvSpPr>
          <p:nvPr>
            <p:ph type="sldNum" sz="quarter" idx="4"/>
          </p:nvPr>
        </p:nvSpPr>
        <p:spPr>
          <a:xfrm>
            <a:off x="459087" y="6255782"/>
            <a:ext cx="308812" cy="184666"/>
          </a:xfrm>
          <a:prstGeom prst="rect">
            <a:avLst/>
          </a:prstGeom>
        </p:spPr>
        <p:txBody>
          <a:bodyPr vert="horz" lIns="0" tIns="0" rIns="0" bIns="0" rtlCol="0" anchor="ctr">
            <a:normAutofit/>
          </a:bodyPr>
          <a:lstStyle>
            <a:lvl1pPr algn="l">
              <a:defRPr sz="1200">
                <a:solidFill>
                  <a:schemeClr val="tx2"/>
                </a:solidFill>
              </a:defRPr>
            </a:lvl1pPr>
          </a:lstStyle>
          <a:p>
            <a:fld id="{5751DFAA-887F-4071-8EAD-E8CA316FCF06}" type="slidenum">
              <a:rPr lang="nb-NO" smtClean="0"/>
              <a:pPr/>
              <a:t>‹#›</a:t>
            </a:fld>
            <a:endParaRPr lang="nb-NO"/>
          </a:p>
        </p:txBody>
      </p:sp>
      <p:pic>
        <p:nvPicPr>
          <p:cNvPr id="11" name="cyan" hidden="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sintef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spTree>
    <p:extLst>
      <p:ext uri="{BB962C8B-B14F-4D97-AF65-F5344CB8AC3E}">
        <p14:creationId xmlns:p14="http://schemas.microsoft.com/office/powerpoint/2010/main" val="422482321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5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53.xml"/><Relationship Id="rId5" Type="http://schemas.openxmlformats.org/officeDocument/2006/relationships/image" Target="../media/image73.pn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6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5.xml"/><Relationship Id="rId18" Type="http://schemas.openxmlformats.org/officeDocument/2006/relationships/image" Target="../media/image85.png"/><Relationship Id="rId3" Type="http://schemas.openxmlformats.org/officeDocument/2006/relationships/image" Target="../media/image78.png"/><Relationship Id="rId21" Type="http://schemas.openxmlformats.org/officeDocument/2006/relationships/image" Target="../media/image88.jpeg"/><Relationship Id="rId7" Type="http://schemas.openxmlformats.org/officeDocument/2006/relationships/customXml" Target="../ink/ink1.xml"/><Relationship Id="rId12" Type="http://schemas.openxmlformats.org/officeDocument/2006/relationships/image" Target="../media/image680.png"/><Relationship Id="rId17" Type="http://schemas.openxmlformats.org/officeDocument/2006/relationships/image" Target="../media/image84.png"/><Relationship Id="rId2" Type="http://schemas.openxmlformats.org/officeDocument/2006/relationships/notesSlide" Target="../notesSlides/notesSlide12.xml"/><Relationship Id="rId16" Type="http://schemas.openxmlformats.org/officeDocument/2006/relationships/hyperlink" Target="http://www.pngall.com/winner-ribbon-png" TargetMode="External"/><Relationship Id="rId20" Type="http://schemas.openxmlformats.org/officeDocument/2006/relationships/image" Target="../media/image87.jpeg"/><Relationship Id="rId1" Type="http://schemas.openxmlformats.org/officeDocument/2006/relationships/slideLayout" Target="../slideLayouts/slideLayout163.xml"/><Relationship Id="rId6" Type="http://schemas.openxmlformats.org/officeDocument/2006/relationships/image" Target="../media/image81.jpeg"/><Relationship Id="rId11" Type="http://schemas.openxmlformats.org/officeDocument/2006/relationships/customXml" Target="../ink/ink4.xml"/><Relationship Id="rId5" Type="http://schemas.openxmlformats.org/officeDocument/2006/relationships/image" Target="../media/image80.jpeg"/><Relationship Id="rId15" Type="http://schemas.openxmlformats.org/officeDocument/2006/relationships/image" Target="../media/image83.png"/><Relationship Id="rId10" Type="http://schemas.openxmlformats.org/officeDocument/2006/relationships/customXml" Target="../ink/ink3.xml"/><Relationship Id="rId19" Type="http://schemas.openxmlformats.org/officeDocument/2006/relationships/image" Target="../media/image86.jpeg"/><Relationship Id="rId4" Type="http://schemas.openxmlformats.org/officeDocument/2006/relationships/image" Target="../media/image79.jpeg"/><Relationship Id="rId9" Type="http://schemas.openxmlformats.org/officeDocument/2006/relationships/customXml" Target="../ink/ink2.xml"/><Relationship Id="rId14" Type="http://schemas.openxmlformats.org/officeDocument/2006/relationships/image" Target="../media/image82.png"/><Relationship Id="rId22"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2.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1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tags" Target="../tags/tag35.xml"/><Relationship Id="rId21" Type="http://schemas.openxmlformats.org/officeDocument/2006/relationships/image" Target="../media/image53.png"/><Relationship Id="rId7" Type="http://schemas.openxmlformats.org/officeDocument/2006/relationships/image" Target="../media/image18.emf"/><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tags" Target="../tags/tag34.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vmlDrawing" Target="../drawings/vmlDrawing18.vml"/><Relationship Id="rId6" Type="http://schemas.openxmlformats.org/officeDocument/2006/relationships/oleObject" Target="../embeddings/oleObject18.bin"/><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notesSlide" Target="../notesSlides/notesSlide3.xml"/><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slideLayout" Target="../slideLayouts/slideLayout164.xml"/><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59.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63.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7798" b="7798"/>
          <a:stretch>
            <a:fillRect/>
          </a:stretch>
        </p:blipFill>
        <p:spPr>
          <a:xfrm>
            <a:off x="397" y="0"/>
            <a:ext cx="12191207"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p:spPr>
      </p:pic>
      <p:sp>
        <p:nvSpPr>
          <p:cNvPr id="3" name="Title 2"/>
          <p:cNvSpPr>
            <a:spLocks noGrp="1"/>
          </p:cNvSpPr>
          <p:nvPr>
            <p:ph type="ctrTitle"/>
          </p:nvPr>
        </p:nvSpPr>
        <p:spPr>
          <a:xfrm>
            <a:off x="4407804" y="2500591"/>
            <a:ext cx="6947767" cy="3751353"/>
          </a:xfrm>
        </p:spPr>
        <p:txBody>
          <a:bodyPr/>
          <a:lstStyle/>
          <a:p>
            <a:r>
              <a:rPr lang="en-US" dirty="0"/>
              <a:t>Technology for a better society -  </a:t>
            </a:r>
            <a:r>
              <a:rPr lang="en-GB" sz="3600" i="1" dirty="0"/>
              <a:t>sustainability at </a:t>
            </a:r>
            <a:r>
              <a:rPr lang="en-GB" sz="3600" i="1" dirty="0" err="1"/>
              <a:t>sintef</a:t>
            </a:r>
            <a:endParaRPr lang="en-GB" sz="3600" i="1" dirty="0"/>
          </a:p>
        </p:txBody>
      </p:sp>
      <p:sp>
        <p:nvSpPr>
          <p:cNvPr id="2" name="TextBox 1">
            <a:extLst>
              <a:ext uri="{FF2B5EF4-FFF2-40B4-BE49-F238E27FC236}">
                <a16:creationId xmlns:a16="http://schemas.microsoft.com/office/drawing/2014/main" id="{0DD99845-A747-4828-A6AA-FCBCAEF14E48}"/>
              </a:ext>
            </a:extLst>
          </p:cNvPr>
          <p:cNvSpPr txBox="1"/>
          <p:nvPr/>
        </p:nvSpPr>
        <p:spPr>
          <a:xfrm>
            <a:off x="4759895" y="4749535"/>
            <a:ext cx="5809484" cy="692487"/>
          </a:xfrm>
          <a:prstGeom prst="rect">
            <a:avLst/>
          </a:prstGeom>
          <a:noFill/>
        </p:spPr>
        <p:txBody>
          <a:bodyPr wrap="square" lIns="45709" tIns="22855" rIns="45709" bIns="22855" rtlCol="0">
            <a:spAutoFit/>
          </a:bodyPr>
          <a:lstStyle/>
          <a:p>
            <a:pPr algn="ctr">
              <a:spcAft>
                <a:spcPts val="0"/>
              </a:spcAft>
            </a:pPr>
            <a:endParaRPr lang="en-GB" sz="1400" dirty="0">
              <a:solidFill>
                <a:srgbClr val="00B0F0"/>
              </a:solidFill>
              <a:latin typeface="Calibri"/>
            </a:endParaRPr>
          </a:p>
          <a:p>
            <a:pPr>
              <a:spcAft>
                <a:spcPts val="0"/>
              </a:spcAft>
            </a:pPr>
            <a:r>
              <a:rPr lang="en-GB" sz="1400" b="1" dirty="0">
                <a:solidFill>
                  <a:srgbClr val="00B0F0"/>
                </a:solidFill>
                <a:latin typeface="Calibri"/>
              </a:rPr>
              <a:t>Amela Karahasanovi</a:t>
            </a:r>
            <a:r>
              <a:rPr lang="en-GB" sz="1400" b="1" dirty="0">
                <a:solidFill>
                  <a:srgbClr val="00B0F0"/>
                </a:solidFill>
                <a:effectLst/>
                <a:latin typeface="Times New Roman" panose="02020603050405020304" pitchFamily="18" charset="0"/>
                <a:ea typeface="Times New Roman" panose="02020603050405020304" pitchFamily="18" charset="0"/>
              </a:rPr>
              <a:t>ć - SINTEF</a:t>
            </a:r>
            <a:endParaRPr lang="en-GB" sz="1400" dirty="0">
              <a:solidFill>
                <a:srgbClr val="00B0F0"/>
              </a:solidFill>
              <a:effectLst/>
              <a:latin typeface="Times New Roman" panose="02020603050405020304" pitchFamily="18" charset="0"/>
              <a:ea typeface="Times New Roman" panose="02020603050405020304" pitchFamily="18" charset="0"/>
            </a:endParaRPr>
          </a:p>
          <a:p>
            <a:pPr marL="0" marR="0" lvl="0" indent="0" algn="l" defTabSz="914263" rtl="0" eaLnBrk="1" fontAlgn="auto" latinLnBrk="0" hangingPunct="1">
              <a:lnSpc>
                <a:spcPct val="100000"/>
              </a:lnSpc>
              <a:spcBef>
                <a:spcPts val="0"/>
              </a:spcBef>
              <a:spcAft>
                <a:spcPts val="0"/>
              </a:spcAft>
              <a:buClrTx/>
              <a:buSzTx/>
              <a:buFontTx/>
              <a:buNone/>
              <a:tabLst/>
              <a:defRPr/>
            </a:pPr>
            <a:r>
              <a:rPr lang="en-GB" sz="1400" dirty="0">
                <a:solidFill>
                  <a:srgbClr val="00B0F0"/>
                </a:solidFill>
              </a:rPr>
              <a:t>Transition – Design – Education, Prague 6</a:t>
            </a:r>
            <a:r>
              <a:rPr lang="en-GB" sz="1400" baseline="30000" dirty="0">
                <a:solidFill>
                  <a:srgbClr val="00B0F0"/>
                </a:solidFill>
              </a:rPr>
              <a:t>th</a:t>
            </a:r>
            <a:r>
              <a:rPr lang="en-GB" sz="1400" dirty="0">
                <a:solidFill>
                  <a:srgbClr val="00B0F0"/>
                </a:solidFill>
              </a:rPr>
              <a:t> of May 2022</a:t>
            </a:r>
          </a:p>
        </p:txBody>
      </p:sp>
    </p:spTree>
    <p:extLst>
      <p:ext uri="{BB962C8B-B14F-4D97-AF65-F5344CB8AC3E}">
        <p14:creationId xmlns:p14="http://schemas.microsoft.com/office/powerpoint/2010/main" val="73539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6779-B658-4107-8E65-63B46CC49125}"/>
              </a:ext>
            </a:extLst>
          </p:cNvPr>
          <p:cNvSpPr>
            <a:spLocks noGrp="1"/>
          </p:cNvSpPr>
          <p:nvPr>
            <p:ph type="title"/>
          </p:nvPr>
        </p:nvSpPr>
        <p:spPr>
          <a:xfrm>
            <a:off x="134640" y="150856"/>
            <a:ext cx="9001711" cy="934411"/>
          </a:xfrm>
        </p:spPr>
        <p:txBody>
          <a:bodyPr/>
          <a:lstStyle/>
          <a:p>
            <a:r>
              <a:rPr lang="nb-NO" dirty="0"/>
              <a:t>Smart transport in rural areas</a:t>
            </a:r>
          </a:p>
        </p:txBody>
      </p:sp>
      <p:sp>
        <p:nvSpPr>
          <p:cNvPr id="3" name="Content Placeholder 2">
            <a:extLst>
              <a:ext uri="{FF2B5EF4-FFF2-40B4-BE49-F238E27FC236}">
                <a16:creationId xmlns:a16="http://schemas.microsoft.com/office/drawing/2014/main" id="{4A8211AF-93B8-4CA0-86F0-CD6E37173E6C}"/>
              </a:ext>
            </a:extLst>
          </p:cNvPr>
          <p:cNvSpPr>
            <a:spLocks noGrp="1"/>
          </p:cNvSpPr>
          <p:nvPr>
            <p:ph idx="1"/>
          </p:nvPr>
        </p:nvSpPr>
        <p:spPr>
          <a:xfrm>
            <a:off x="109690" y="1200823"/>
            <a:ext cx="7897800" cy="4396499"/>
          </a:xfrm>
        </p:spPr>
        <p:txBody>
          <a:bodyPr/>
          <a:lstStyle/>
          <a:p>
            <a:r>
              <a:rPr lang="en-US" dirty="0">
                <a:solidFill>
                  <a:schemeClr val="accent1"/>
                </a:solidFill>
                <a:ea typeface="Times New Roman" panose="02020603050405020304" pitchFamily="18" charset="0"/>
              </a:rPr>
              <a:t>Develop a </a:t>
            </a:r>
            <a:r>
              <a:rPr lang="en-US" dirty="0" err="1">
                <a:solidFill>
                  <a:schemeClr val="accent1"/>
                </a:solidFill>
                <a:ea typeface="Times New Roman" panose="02020603050405020304" pitchFamily="18" charset="0"/>
              </a:rPr>
              <a:t>MaaS</a:t>
            </a:r>
            <a:r>
              <a:rPr lang="en-US" dirty="0">
                <a:solidFill>
                  <a:schemeClr val="accent1"/>
                </a:solidFill>
                <a:ea typeface="Times New Roman" panose="02020603050405020304" pitchFamily="18" charset="0"/>
              </a:rPr>
              <a:t> </a:t>
            </a:r>
            <a:r>
              <a:rPr lang="en-US" dirty="0">
                <a:solidFill>
                  <a:schemeClr val="accent1"/>
                </a:solidFill>
                <a:effectLst/>
                <a:ea typeface="Times New Roman" panose="02020603050405020304" pitchFamily="18" charset="0"/>
              </a:rPr>
              <a:t>service specifically tailored for sparsely populated rural areas</a:t>
            </a:r>
          </a:p>
          <a:p>
            <a:pPr lvl="2"/>
            <a:r>
              <a:rPr lang="en-US" sz="2000" dirty="0">
                <a:solidFill>
                  <a:schemeClr val="accent1"/>
                </a:solidFill>
                <a:ea typeface="Times New Roman" panose="02020603050405020304" pitchFamily="18" charset="0"/>
              </a:rPr>
              <a:t>A service </a:t>
            </a:r>
            <a:r>
              <a:rPr lang="en-US" sz="2000" dirty="0">
                <a:solidFill>
                  <a:schemeClr val="accent1"/>
                </a:solidFill>
                <a:effectLst/>
                <a:ea typeface="Times New Roman" panose="02020603050405020304" pitchFamily="18" charset="0"/>
              </a:rPr>
              <a:t>offering passengers the transport that suits their needs by combining transport services from different providers through unique platform</a:t>
            </a:r>
          </a:p>
          <a:p>
            <a:r>
              <a:rPr lang="en-US" dirty="0">
                <a:solidFill>
                  <a:schemeClr val="accent1"/>
                </a:solidFill>
                <a:effectLst/>
                <a:ea typeface="Times New Roman" panose="02020603050405020304" pitchFamily="18" charset="0"/>
              </a:rPr>
              <a:t>Create a holistic system for transport planning that dynamically coordinates the transport of people and goods to make the most of transport resources </a:t>
            </a:r>
          </a:p>
          <a:p>
            <a:r>
              <a:rPr lang="en-GB" dirty="0">
                <a:solidFill>
                  <a:schemeClr val="accent1"/>
                </a:solidFill>
              </a:rPr>
              <a:t>Transport of patients, blood samples, food, elderly, school children, public transport in county</a:t>
            </a:r>
            <a:endParaRPr lang="en-GB" dirty="0"/>
          </a:p>
        </p:txBody>
      </p:sp>
      <p:sp>
        <p:nvSpPr>
          <p:cNvPr id="4" name="Slide Number Placeholder 3">
            <a:extLst>
              <a:ext uri="{FF2B5EF4-FFF2-40B4-BE49-F238E27FC236}">
                <a16:creationId xmlns:a16="http://schemas.microsoft.com/office/drawing/2014/main" id="{9AF3BFD7-667D-4888-9C7F-23512361B4DD}"/>
              </a:ext>
            </a:extLst>
          </p:cNvPr>
          <p:cNvSpPr>
            <a:spLocks noGrp="1"/>
          </p:cNvSpPr>
          <p:nvPr>
            <p:ph type="sldNum" sz="quarter" idx="12"/>
          </p:nvPr>
        </p:nvSpPr>
        <p:spPr/>
        <p:txBody>
          <a:bodyPr/>
          <a:lstStyle/>
          <a:p>
            <a:fld id="{5751DFAA-887F-4071-8EAD-E8CA316FCF06}" type="slidenum">
              <a:rPr lang="en-GB" smtClean="0"/>
              <a:t>10</a:t>
            </a:fld>
            <a:endParaRPr lang="en-GB"/>
          </a:p>
        </p:txBody>
      </p:sp>
      <p:pic>
        <p:nvPicPr>
          <p:cNvPr id="5" name="Picture 4">
            <a:extLst>
              <a:ext uri="{FF2B5EF4-FFF2-40B4-BE49-F238E27FC236}">
                <a16:creationId xmlns:a16="http://schemas.microsoft.com/office/drawing/2014/main" id="{3DEE6F43-830C-4C53-B72B-0C2BD3228755}"/>
              </a:ext>
            </a:extLst>
          </p:cNvPr>
          <p:cNvPicPr>
            <a:picLocks noChangeAspect="1"/>
          </p:cNvPicPr>
          <p:nvPr/>
        </p:nvPicPr>
        <p:blipFill rotWithShape="1">
          <a:blip r:embed="rId3"/>
          <a:srcRect l="22602" t="32916" r="43592" b="43851"/>
          <a:stretch/>
        </p:blipFill>
        <p:spPr>
          <a:xfrm>
            <a:off x="2074929" y="5663887"/>
            <a:ext cx="3276600" cy="942653"/>
          </a:xfrm>
          <a:prstGeom prst="rect">
            <a:avLst/>
          </a:prstGeom>
        </p:spPr>
      </p:pic>
      <p:pic>
        <p:nvPicPr>
          <p:cNvPr id="6" name="Picture 5">
            <a:extLst>
              <a:ext uri="{FF2B5EF4-FFF2-40B4-BE49-F238E27FC236}">
                <a16:creationId xmlns:a16="http://schemas.microsoft.com/office/drawing/2014/main" id="{30879D73-2B27-4F73-A2EE-02FB3AE90FC0}"/>
              </a:ext>
            </a:extLst>
          </p:cNvPr>
          <p:cNvPicPr>
            <a:picLocks noChangeAspect="1"/>
          </p:cNvPicPr>
          <p:nvPr/>
        </p:nvPicPr>
        <p:blipFill rotWithShape="1">
          <a:blip r:embed="rId4"/>
          <a:srcRect l="46146" t="37558" r="34479" b="46765"/>
          <a:stretch/>
        </p:blipFill>
        <p:spPr>
          <a:xfrm>
            <a:off x="5351529" y="5894090"/>
            <a:ext cx="2680910" cy="908050"/>
          </a:xfrm>
          <a:prstGeom prst="rect">
            <a:avLst/>
          </a:prstGeom>
        </p:spPr>
      </p:pic>
      <p:pic>
        <p:nvPicPr>
          <p:cNvPr id="9" name="Picture 8">
            <a:extLst>
              <a:ext uri="{FF2B5EF4-FFF2-40B4-BE49-F238E27FC236}">
                <a16:creationId xmlns:a16="http://schemas.microsoft.com/office/drawing/2014/main" id="{BB1F98BA-C486-4F79-8792-E30CEABC46AA}"/>
              </a:ext>
            </a:extLst>
          </p:cNvPr>
          <p:cNvPicPr>
            <a:picLocks noChangeAspect="1"/>
          </p:cNvPicPr>
          <p:nvPr/>
        </p:nvPicPr>
        <p:blipFill rotWithShape="1">
          <a:blip r:embed="rId5"/>
          <a:srcRect l="56198" t="56221" r="34479" b="33461"/>
          <a:stretch/>
        </p:blipFill>
        <p:spPr>
          <a:xfrm>
            <a:off x="8265035" y="5894090"/>
            <a:ext cx="1297365" cy="601064"/>
          </a:xfrm>
          <a:prstGeom prst="rect">
            <a:avLst/>
          </a:prstGeom>
        </p:spPr>
      </p:pic>
      <p:pic>
        <p:nvPicPr>
          <p:cNvPr id="10" name="Picture 9">
            <a:extLst>
              <a:ext uri="{FF2B5EF4-FFF2-40B4-BE49-F238E27FC236}">
                <a16:creationId xmlns:a16="http://schemas.microsoft.com/office/drawing/2014/main" id="{987C494F-95F0-4834-8D6B-E69623C9791C}"/>
              </a:ext>
            </a:extLst>
          </p:cNvPr>
          <p:cNvPicPr>
            <a:picLocks noChangeAspect="1"/>
          </p:cNvPicPr>
          <p:nvPr/>
        </p:nvPicPr>
        <p:blipFill rotWithShape="1">
          <a:blip r:embed="rId6"/>
          <a:srcRect l="27083" t="21010" r="55729" b="62470"/>
          <a:stretch/>
        </p:blipFill>
        <p:spPr>
          <a:xfrm>
            <a:off x="0" y="5823391"/>
            <a:ext cx="2095500" cy="843125"/>
          </a:xfrm>
          <a:prstGeom prst="rect">
            <a:avLst/>
          </a:prstGeom>
        </p:spPr>
      </p:pic>
      <p:pic>
        <p:nvPicPr>
          <p:cNvPr id="12" name="Picture 11">
            <a:extLst>
              <a:ext uri="{FF2B5EF4-FFF2-40B4-BE49-F238E27FC236}">
                <a16:creationId xmlns:a16="http://schemas.microsoft.com/office/drawing/2014/main" id="{DACEB513-73AA-4475-92C1-6922EB96637F}"/>
              </a:ext>
            </a:extLst>
          </p:cNvPr>
          <p:cNvPicPr>
            <a:picLocks noChangeAspect="1"/>
          </p:cNvPicPr>
          <p:nvPr/>
        </p:nvPicPr>
        <p:blipFill rotWithShape="1">
          <a:blip r:embed="rId7"/>
          <a:srcRect l="46687" t="28252" r="34250" b="51511"/>
          <a:stretch/>
        </p:blipFill>
        <p:spPr>
          <a:xfrm>
            <a:off x="8913718" y="251460"/>
            <a:ext cx="2324100" cy="1032824"/>
          </a:xfrm>
          <a:prstGeom prst="rect">
            <a:avLst/>
          </a:prstGeom>
        </p:spPr>
      </p:pic>
      <p:pic>
        <p:nvPicPr>
          <p:cNvPr id="13" name="Content Placeholder 4">
            <a:extLst>
              <a:ext uri="{FF2B5EF4-FFF2-40B4-BE49-F238E27FC236}">
                <a16:creationId xmlns:a16="http://schemas.microsoft.com/office/drawing/2014/main" id="{B11228C3-5D52-46FC-A149-16997E677FD3}"/>
              </a:ext>
            </a:extLst>
          </p:cNvPr>
          <p:cNvPicPr>
            <a:picLocks/>
          </p:cNvPicPr>
          <p:nvPr/>
        </p:nvPicPr>
        <p:blipFill rotWithShape="1">
          <a:blip r:embed="rId8"/>
          <a:srcRect l="44465" t="31187" r="35614" b="35417"/>
          <a:stretch/>
        </p:blipFill>
        <p:spPr bwMode="auto">
          <a:xfrm>
            <a:off x="7975924" y="1505484"/>
            <a:ext cx="4081436" cy="27882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5742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6CCA-A83B-44F2-B8CC-1CAE041E97E0}"/>
              </a:ext>
            </a:extLst>
          </p:cNvPr>
          <p:cNvSpPr>
            <a:spLocks noGrp="1"/>
          </p:cNvSpPr>
          <p:nvPr>
            <p:ph type="title"/>
          </p:nvPr>
        </p:nvSpPr>
        <p:spPr>
          <a:xfrm>
            <a:off x="613493" y="548849"/>
            <a:ext cx="9001711" cy="926662"/>
          </a:xfrm>
        </p:spPr>
        <p:txBody>
          <a:bodyPr/>
          <a:lstStyle/>
          <a:p>
            <a:r>
              <a:rPr lang="en-GB" dirty="0"/>
              <a:t>Transition design in practice </a:t>
            </a:r>
          </a:p>
        </p:txBody>
      </p:sp>
      <p:sp>
        <p:nvSpPr>
          <p:cNvPr id="3" name="Content Placeholder 2">
            <a:extLst>
              <a:ext uri="{FF2B5EF4-FFF2-40B4-BE49-F238E27FC236}">
                <a16:creationId xmlns:a16="http://schemas.microsoft.com/office/drawing/2014/main" id="{1F4F572C-4AB8-49AB-8CAB-15496D45BCA6}"/>
              </a:ext>
            </a:extLst>
          </p:cNvPr>
          <p:cNvSpPr>
            <a:spLocks noGrp="1"/>
          </p:cNvSpPr>
          <p:nvPr>
            <p:ph idx="1"/>
          </p:nvPr>
        </p:nvSpPr>
        <p:spPr>
          <a:xfrm>
            <a:off x="341818" y="1638709"/>
            <a:ext cx="11005054" cy="4453874"/>
          </a:xfrm>
        </p:spPr>
        <p:txBody>
          <a:bodyPr/>
          <a:lstStyle/>
          <a:p>
            <a:r>
              <a:rPr lang="en-GB" sz="2800" dirty="0"/>
              <a:t>Why transition design</a:t>
            </a:r>
          </a:p>
          <a:p>
            <a:pPr lvl="1"/>
            <a:r>
              <a:rPr lang="en-GB" sz="2200" dirty="0"/>
              <a:t>Approach to lead transitions towards more sustainable futures</a:t>
            </a:r>
          </a:p>
          <a:p>
            <a:pPr lvl="1"/>
            <a:r>
              <a:rPr lang="en-GB" sz="2200" dirty="0"/>
              <a:t>Calls for more holistic approach </a:t>
            </a:r>
          </a:p>
          <a:p>
            <a:pPr lvl="1"/>
            <a:r>
              <a:rPr lang="en-GB" sz="2200" dirty="0"/>
              <a:t>Takes a long-term perspective</a:t>
            </a:r>
          </a:p>
          <a:p>
            <a:pPr lvl="1"/>
            <a:r>
              <a:rPr lang="en-GB" sz="2200" dirty="0"/>
              <a:t>Rethinks solution beyond financial and commercial interests; specially relevant in rural areas</a:t>
            </a:r>
          </a:p>
          <a:p>
            <a:r>
              <a:rPr lang="en-GB" sz="2800" dirty="0"/>
              <a:t>What we missed</a:t>
            </a:r>
          </a:p>
          <a:p>
            <a:pPr marL="360072" lvl="1" indent="0">
              <a:buNone/>
            </a:pPr>
            <a:r>
              <a:rPr lang="en-GB" sz="2800" b="1" i="1" dirty="0"/>
              <a:t>How to get from high level sustainable goals to design prototypes?</a:t>
            </a:r>
          </a:p>
          <a:p>
            <a:pPr marL="360072" lvl="1" indent="0">
              <a:buNone/>
            </a:pPr>
            <a:r>
              <a:rPr lang="en-GB" sz="2800" dirty="0"/>
              <a:t>We proposed using KPIs in all phases and used it in Reframing the present and future and Designing intervention</a:t>
            </a:r>
          </a:p>
          <a:p>
            <a:pPr marL="360072" lvl="1" indent="0">
              <a:buNone/>
            </a:pPr>
            <a:r>
              <a:rPr lang="en-GB" sz="2800" dirty="0"/>
              <a:t>Waiting and observing – in the follow-up pilot projects (higher TRL)</a:t>
            </a:r>
            <a:endParaRPr lang="en-GB" sz="3200" dirty="0"/>
          </a:p>
          <a:p>
            <a:pPr marL="360072" lvl="1" indent="0">
              <a:buNone/>
            </a:pPr>
            <a:r>
              <a:rPr lang="en-GB" sz="2800" dirty="0"/>
              <a:t> </a:t>
            </a:r>
          </a:p>
          <a:p>
            <a:pPr marL="180036" indent="0">
              <a:buNone/>
            </a:pPr>
            <a:endParaRPr lang="en-GB" sz="2800" dirty="0"/>
          </a:p>
          <a:p>
            <a:endParaRPr lang="en-GB" sz="2800" dirty="0"/>
          </a:p>
        </p:txBody>
      </p:sp>
      <p:sp>
        <p:nvSpPr>
          <p:cNvPr id="4" name="Slide Number Placeholder 3">
            <a:extLst>
              <a:ext uri="{FF2B5EF4-FFF2-40B4-BE49-F238E27FC236}">
                <a16:creationId xmlns:a16="http://schemas.microsoft.com/office/drawing/2014/main" id="{71126893-6B6E-45DA-85C1-2EF9A1F3CF55}"/>
              </a:ext>
            </a:extLst>
          </p:cNvPr>
          <p:cNvSpPr>
            <a:spLocks noGrp="1"/>
          </p:cNvSpPr>
          <p:nvPr>
            <p:ph type="sldNum" sz="quarter" idx="12"/>
          </p:nvPr>
        </p:nvSpPr>
        <p:spPr/>
        <p:txBody>
          <a:bodyPr/>
          <a:lstStyle/>
          <a:p>
            <a:fld id="{5751DFAA-887F-4071-8EAD-E8CA316FCF06}" type="slidenum">
              <a:rPr lang="en-GB" smtClean="0"/>
              <a:t>11</a:t>
            </a:fld>
            <a:endParaRPr lang="en-GB"/>
          </a:p>
        </p:txBody>
      </p:sp>
      <p:pic>
        <p:nvPicPr>
          <p:cNvPr id="5" name="Content Placeholder 4">
            <a:extLst>
              <a:ext uri="{FF2B5EF4-FFF2-40B4-BE49-F238E27FC236}">
                <a16:creationId xmlns:a16="http://schemas.microsoft.com/office/drawing/2014/main" id="{0F53E0A5-DECB-417B-82F7-A83EDDABC10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102600" y="251635"/>
            <a:ext cx="3869607" cy="2774148"/>
          </a:xfrm>
          <a:prstGeom prst="rect">
            <a:avLst/>
          </a:prstGeom>
        </p:spPr>
      </p:pic>
    </p:spTree>
    <p:extLst>
      <p:ext uri="{BB962C8B-B14F-4D97-AF65-F5344CB8AC3E}">
        <p14:creationId xmlns:p14="http://schemas.microsoft.com/office/powerpoint/2010/main" val="241744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0E0B-6E4F-4F89-A403-D7A52A15E4E7}"/>
              </a:ext>
            </a:extLst>
          </p:cNvPr>
          <p:cNvSpPr>
            <a:spLocks noGrp="1"/>
          </p:cNvSpPr>
          <p:nvPr>
            <p:ph type="title"/>
          </p:nvPr>
        </p:nvSpPr>
        <p:spPr/>
        <p:txBody>
          <a:bodyPr/>
          <a:lstStyle/>
          <a:p>
            <a:r>
              <a:rPr lang="en-GB" dirty="0"/>
              <a:t>Planning tool for </a:t>
            </a:r>
            <a:r>
              <a:rPr lang="en-GB" dirty="0" err="1"/>
              <a:t>MaaS</a:t>
            </a:r>
            <a:r>
              <a:rPr lang="en-GB" dirty="0"/>
              <a:t> operators</a:t>
            </a:r>
          </a:p>
        </p:txBody>
      </p:sp>
      <p:sp>
        <p:nvSpPr>
          <p:cNvPr id="4" name="Slide Number Placeholder 3">
            <a:extLst>
              <a:ext uri="{FF2B5EF4-FFF2-40B4-BE49-F238E27FC236}">
                <a16:creationId xmlns:a16="http://schemas.microsoft.com/office/drawing/2014/main" id="{689B99FA-5C54-437D-9239-3E0CD6FAD961}"/>
              </a:ext>
            </a:extLst>
          </p:cNvPr>
          <p:cNvSpPr>
            <a:spLocks noGrp="1"/>
          </p:cNvSpPr>
          <p:nvPr>
            <p:ph type="sldNum" sz="quarter" idx="12"/>
          </p:nvPr>
        </p:nvSpPr>
        <p:spPr/>
        <p:txBody>
          <a:bodyPr/>
          <a:lstStyle/>
          <a:p>
            <a:fld id="{5751DFAA-887F-4071-8EAD-E8CA316FCF06}" type="slidenum">
              <a:rPr lang="en-GB" smtClean="0"/>
              <a:t>12</a:t>
            </a:fld>
            <a:endParaRPr lang="en-GB"/>
          </a:p>
        </p:txBody>
      </p:sp>
      <p:pic>
        <p:nvPicPr>
          <p:cNvPr id="5" name="Bilde 1">
            <a:extLst>
              <a:ext uri="{FF2B5EF4-FFF2-40B4-BE49-F238E27FC236}">
                <a16:creationId xmlns:a16="http://schemas.microsoft.com/office/drawing/2014/main" id="{0CC99D00-6E8B-437C-B3E3-9B59FBC95B6F}"/>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881655" y="1928856"/>
            <a:ext cx="6797950" cy="4198910"/>
          </a:xfrm>
          <a:prstGeom prst="rect">
            <a:avLst/>
          </a:prstGeom>
          <a:noFill/>
          <a:ln>
            <a:noFill/>
          </a:ln>
        </p:spPr>
      </p:pic>
      <p:sp>
        <p:nvSpPr>
          <p:cNvPr id="7" name="TextBox 6">
            <a:extLst>
              <a:ext uri="{FF2B5EF4-FFF2-40B4-BE49-F238E27FC236}">
                <a16:creationId xmlns:a16="http://schemas.microsoft.com/office/drawing/2014/main" id="{BC2DA0C7-66D5-4096-8FCB-AB395F2DD118}"/>
              </a:ext>
            </a:extLst>
          </p:cNvPr>
          <p:cNvSpPr txBox="1"/>
          <p:nvPr/>
        </p:nvSpPr>
        <p:spPr>
          <a:xfrm>
            <a:off x="8129017" y="2057400"/>
            <a:ext cx="3685032" cy="4245906"/>
          </a:xfrm>
          <a:prstGeom prst="rect">
            <a:avLst/>
          </a:prstGeom>
          <a:noFill/>
        </p:spPr>
        <p:txBody>
          <a:bodyPr wrap="square" rtlCol="0">
            <a:spAutoFit/>
          </a:bodyPr>
          <a:lstStyle/>
          <a:p>
            <a:r>
              <a:rPr lang="en-US" sz="1800" dirty="0">
                <a:latin typeface="Times New Roman" panose="02020603050405020304" pitchFamily="18" charset="0"/>
                <a:ea typeface="Times New Roman" panose="02020603050405020304" pitchFamily="18" charset="0"/>
              </a:rPr>
              <a:t>The goal to engage citizens in more environmental behavior generated some design ides</a:t>
            </a:r>
          </a:p>
          <a:p>
            <a:endParaRPr lang="en-US" sz="1800" u="sng" dirty="0">
              <a:latin typeface="Times New Roman" panose="02020603050405020304" pitchFamily="18" charset="0"/>
            </a:endParaRPr>
          </a:p>
          <a:p>
            <a:pPr marL="285750" indent="-285750">
              <a:buFont typeface="Arial" panose="020B0604020202020204" pitchFamily="34" charset="0"/>
              <a:buChar char="•"/>
            </a:pPr>
            <a:r>
              <a:rPr lang="en-GB" dirty="0"/>
              <a:t>Presenting impact of a proposed solution on KPIs</a:t>
            </a:r>
          </a:p>
          <a:p>
            <a:pPr marL="285750" indent="-285750">
              <a:buFont typeface="Arial" panose="020B0604020202020204" pitchFamily="34" charset="0"/>
              <a:buChar char="•"/>
            </a:pPr>
            <a:r>
              <a:rPr lang="en-GB" dirty="0"/>
              <a:t>KPIs as an input to the tool</a:t>
            </a:r>
          </a:p>
          <a:p>
            <a:pPr marL="285750" indent="-285750">
              <a:buFont typeface="Arial" panose="020B0604020202020204" pitchFamily="34" charset="0"/>
              <a:buChar char="•"/>
            </a:pPr>
            <a:endParaRPr lang="en-GB" dirty="0"/>
          </a:p>
          <a:p>
            <a:r>
              <a:rPr lang="en-GB" i="1" dirty="0"/>
              <a:t>“So intuitive tool for us. This is 100 steps forward”</a:t>
            </a:r>
          </a:p>
          <a:p>
            <a:endParaRPr lang="en-GB" i="1" dirty="0"/>
          </a:p>
          <a:p>
            <a:r>
              <a:rPr lang="en-GB" i="1" dirty="0"/>
              <a:t>“We really have to cut CO2 emission by 50% until 2030 and it </a:t>
            </a:r>
            <a:r>
              <a:rPr lang="en-GB" i="1"/>
              <a:t>is … like </a:t>
            </a:r>
            <a:r>
              <a:rPr lang="en-GB" i="1" dirty="0"/>
              <a:t>tomorrow. Let’s introduce free public transport”</a:t>
            </a:r>
          </a:p>
        </p:txBody>
      </p:sp>
    </p:spTree>
    <p:extLst>
      <p:ext uri="{BB962C8B-B14F-4D97-AF65-F5344CB8AC3E}">
        <p14:creationId xmlns:p14="http://schemas.microsoft.com/office/powerpoint/2010/main" val="78310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9B99FA-5C54-437D-9239-3E0CD6FAD961}"/>
              </a:ext>
            </a:extLst>
          </p:cNvPr>
          <p:cNvSpPr>
            <a:spLocks noGrp="1"/>
          </p:cNvSpPr>
          <p:nvPr>
            <p:ph type="sldNum" sz="quarter" idx="12"/>
          </p:nvPr>
        </p:nvSpPr>
        <p:spPr/>
        <p:txBody>
          <a:bodyPr/>
          <a:lstStyle/>
          <a:p>
            <a:fld id="{5751DFAA-887F-4071-8EAD-E8CA316FCF06}" type="slidenum">
              <a:rPr lang="en-GB" smtClean="0"/>
              <a:t>13</a:t>
            </a:fld>
            <a:endParaRPr lang="en-GB"/>
          </a:p>
        </p:txBody>
      </p:sp>
      <p:pic>
        <p:nvPicPr>
          <p:cNvPr id="14" name="Picture 13" descr="Graphical user interface, application&#10;&#10;Description automatically generated">
            <a:extLst>
              <a:ext uri="{FF2B5EF4-FFF2-40B4-BE49-F238E27FC236}">
                <a16:creationId xmlns:a16="http://schemas.microsoft.com/office/drawing/2014/main" id="{DAB0993B-5D87-432C-8052-80DE67E4A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85" y="204152"/>
            <a:ext cx="4581525" cy="3147695"/>
          </a:xfrm>
          <a:prstGeom prst="rect">
            <a:avLst/>
          </a:prstGeom>
          <a:ln>
            <a:solidFill>
              <a:schemeClr val="bg2"/>
            </a:solidFill>
          </a:ln>
        </p:spPr>
      </p:pic>
      <p:pic>
        <p:nvPicPr>
          <p:cNvPr id="13" name="Picture 12">
            <a:extLst>
              <a:ext uri="{FF2B5EF4-FFF2-40B4-BE49-F238E27FC236}">
                <a16:creationId xmlns:a16="http://schemas.microsoft.com/office/drawing/2014/main" id="{34BF4EE0-EA5E-4B76-8B61-631B8B128CE2}"/>
              </a:ext>
            </a:extLst>
          </p:cNvPr>
          <p:cNvPicPr>
            <a:picLocks noChangeAspect="1"/>
          </p:cNvPicPr>
          <p:nvPr/>
        </p:nvPicPr>
        <p:blipFill rotWithShape="1">
          <a:blip r:embed="rId4">
            <a:extLst>
              <a:ext uri="{28A0092B-C50C-407E-A947-70E740481C1C}">
                <a14:useLocalDpi xmlns:a14="http://schemas.microsoft.com/office/drawing/2010/main" val="0"/>
              </a:ext>
            </a:extLst>
          </a:blip>
          <a:srcRect l="13636" t="8222" r="627" b="24778"/>
          <a:stretch/>
        </p:blipFill>
        <p:spPr bwMode="auto">
          <a:xfrm>
            <a:off x="5731378" y="3060700"/>
            <a:ext cx="3076591" cy="3391649"/>
          </a:xfrm>
          <a:prstGeom prst="rect">
            <a:avLst/>
          </a:prstGeom>
          <a:noFill/>
          <a:ln>
            <a:noFill/>
          </a:ln>
          <a:extLst>
            <a:ext uri="{53640926-AAD7-44D8-BBD7-CCE9431645EC}">
              <a14:shadowObscured xmlns:a14="http://schemas.microsoft.com/office/drawing/2010/main"/>
            </a:ext>
          </a:extLst>
        </p:spPr>
      </p:pic>
      <p:sp>
        <p:nvSpPr>
          <p:cNvPr id="2" name="Speech Bubble: Rectangle with Corners Rounded 1">
            <a:extLst>
              <a:ext uri="{FF2B5EF4-FFF2-40B4-BE49-F238E27FC236}">
                <a16:creationId xmlns:a16="http://schemas.microsoft.com/office/drawing/2014/main" id="{0C5FF390-2796-4B20-AD73-66144E70834C}"/>
              </a:ext>
            </a:extLst>
          </p:cNvPr>
          <p:cNvSpPr/>
          <p:nvPr/>
        </p:nvSpPr>
        <p:spPr>
          <a:xfrm>
            <a:off x="7101840" y="934720"/>
            <a:ext cx="4155440" cy="1686560"/>
          </a:xfrm>
          <a:prstGeom prst="wedgeRoundRectCallout">
            <a:avLst>
              <a:gd name="adj1" fmla="val -32598"/>
              <a:gd name="adj2" fmla="val 72550"/>
              <a:gd name="adj3" fmla="val 16667"/>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xtBox 14">
            <a:extLst>
              <a:ext uri="{FF2B5EF4-FFF2-40B4-BE49-F238E27FC236}">
                <a16:creationId xmlns:a16="http://schemas.microsoft.com/office/drawing/2014/main" id="{AEEF6134-75F5-4C68-94B0-18321027D4E4}"/>
              </a:ext>
            </a:extLst>
          </p:cNvPr>
          <p:cNvSpPr txBox="1"/>
          <p:nvPr/>
        </p:nvSpPr>
        <p:spPr>
          <a:xfrm>
            <a:off x="7335094" y="1209338"/>
            <a:ext cx="3952240" cy="923330"/>
          </a:xfrm>
          <a:prstGeom prst="rect">
            <a:avLst/>
          </a:prstGeom>
          <a:noFill/>
        </p:spPr>
        <p:txBody>
          <a:bodyPr wrap="square" lIns="91440" tIns="45720" rIns="91440" bIns="45720" anchor="t">
            <a:spAutoFit/>
          </a:bodyPr>
          <a:lstStyle/>
          <a:p>
            <a:r>
              <a:rPr lang="nb-NO" sz="1800" dirty="0">
                <a:latin typeface="Segoe UI"/>
                <a:ea typeface="Times New Roman" panose="02020603050405020304" pitchFamily="18" charset="0"/>
                <a:cs typeface="Segoe UI"/>
              </a:rPr>
              <a:t>«</a:t>
            </a:r>
            <a:r>
              <a:rPr lang="en-GB" sz="1800" dirty="0">
                <a:latin typeface="Segoe UI"/>
                <a:ea typeface="Times New Roman" panose="02020603050405020304" pitchFamily="18" charset="0"/>
                <a:cs typeface="Segoe UI"/>
              </a:rPr>
              <a:t>this small keystroke ca make that they [elderly] become engaged and come out of the house»</a:t>
            </a:r>
            <a:endParaRPr lang="en-GB" sz="2400" dirty="0">
              <a:effectLst/>
              <a:latin typeface="Segoe UI"/>
              <a:ea typeface="Times New Roman" panose="02020603050405020304" pitchFamily="18" charset="0"/>
              <a:cs typeface="Segoe UI"/>
            </a:endParaRPr>
          </a:p>
        </p:txBody>
      </p:sp>
      <p:sp>
        <p:nvSpPr>
          <p:cNvPr id="16" name="Speech Bubble: Rectangle with Corners Rounded 15">
            <a:extLst>
              <a:ext uri="{FF2B5EF4-FFF2-40B4-BE49-F238E27FC236}">
                <a16:creationId xmlns:a16="http://schemas.microsoft.com/office/drawing/2014/main" id="{5345957E-A610-4BBC-A3C0-BA6DE55EDAC6}"/>
              </a:ext>
            </a:extLst>
          </p:cNvPr>
          <p:cNvSpPr/>
          <p:nvPr/>
        </p:nvSpPr>
        <p:spPr>
          <a:xfrm>
            <a:off x="8983329" y="3060700"/>
            <a:ext cx="3076591" cy="1826259"/>
          </a:xfrm>
          <a:prstGeom prst="wedgeRoundRectCallout">
            <a:avLst>
              <a:gd name="adj1" fmla="val -52602"/>
              <a:gd name="adj2" fmla="val 70698"/>
              <a:gd name="adj3" fmla="val 16667"/>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Box 16">
            <a:extLst>
              <a:ext uri="{FF2B5EF4-FFF2-40B4-BE49-F238E27FC236}">
                <a16:creationId xmlns:a16="http://schemas.microsoft.com/office/drawing/2014/main" id="{C234273A-D066-46CA-9922-25CAB746F405}"/>
              </a:ext>
            </a:extLst>
          </p:cNvPr>
          <p:cNvSpPr txBox="1"/>
          <p:nvPr/>
        </p:nvSpPr>
        <p:spPr>
          <a:xfrm>
            <a:off x="9052560" y="3235165"/>
            <a:ext cx="2799875" cy="1477328"/>
          </a:xfrm>
          <a:prstGeom prst="rect">
            <a:avLst/>
          </a:prstGeom>
          <a:noFill/>
        </p:spPr>
        <p:txBody>
          <a:bodyPr wrap="square">
            <a:spAutoFit/>
          </a:bodyPr>
          <a:lstStyle/>
          <a:p>
            <a:r>
              <a:rPr lang="nb-NO" sz="1800" dirty="0">
                <a:effectLst/>
                <a:latin typeface="Segoe UI" panose="020B0502040204020203" pitchFamily="34" charset="0"/>
                <a:ea typeface="Times New Roman" panose="02020603050405020304" pitchFamily="18" charset="0"/>
              </a:rPr>
              <a:t>[</a:t>
            </a:r>
            <a:r>
              <a:rPr lang="en-GB" sz="1800" dirty="0">
                <a:latin typeface="Segoe UI" panose="020B0502040204020203" pitchFamily="34" charset="0"/>
                <a:ea typeface="Times New Roman" panose="02020603050405020304" pitchFamily="18" charset="0"/>
              </a:rPr>
              <a:t>are there any problems here] </a:t>
            </a:r>
          </a:p>
          <a:p>
            <a:endParaRPr lang="en-GB" sz="1800" dirty="0">
              <a:effectLst/>
              <a:latin typeface="Segoe UI" panose="020B0502040204020203" pitchFamily="34" charset="0"/>
              <a:ea typeface="Times New Roman" panose="02020603050405020304" pitchFamily="18" charset="0"/>
            </a:endParaRPr>
          </a:p>
          <a:p>
            <a:r>
              <a:rPr lang="en-GB" sz="1800" dirty="0">
                <a:effectLst/>
                <a:latin typeface="Segoe UI" panose="020B0502040204020203" pitchFamily="34" charset="0"/>
                <a:ea typeface="Times New Roman" panose="02020603050405020304" pitchFamily="18" charset="0"/>
              </a:rPr>
              <a:t>"No, I just see the opportunities"</a:t>
            </a:r>
            <a:endParaRPr lang="en-GB" sz="2400" dirty="0">
              <a:effectLst/>
              <a:latin typeface="Times New Roman" panose="02020603050405020304" pitchFamily="18" charset="0"/>
              <a:ea typeface="Times New Roman" panose="02020603050405020304" pitchFamily="18" charset="0"/>
            </a:endParaRPr>
          </a:p>
        </p:txBody>
      </p:sp>
      <p:pic>
        <p:nvPicPr>
          <p:cNvPr id="9" name="Bilde 5">
            <a:extLst>
              <a:ext uri="{FF2B5EF4-FFF2-40B4-BE49-F238E27FC236}">
                <a16:creationId xmlns:a16="http://schemas.microsoft.com/office/drawing/2014/main" id="{AA70F3BF-073E-4507-A8C4-B642718CF9EE}"/>
              </a:ext>
            </a:extLst>
          </p:cNvPr>
          <p:cNvPicPr>
            <a:picLocks noChangeAspect="1"/>
          </p:cNvPicPr>
          <p:nvPr/>
        </p:nvPicPr>
        <p:blipFill>
          <a:blip r:embed="rId5"/>
          <a:stretch>
            <a:fillRect/>
          </a:stretch>
        </p:blipFill>
        <p:spPr>
          <a:xfrm>
            <a:off x="339565" y="3165877"/>
            <a:ext cx="4120399" cy="2873977"/>
          </a:xfrm>
          <a:prstGeom prst="rect">
            <a:avLst/>
          </a:prstGeom>
          <a:noFill/>
        </p:spPr>
      </p:pic>
      <p:sp>
        <p:nvSpPr>
          <p:cNvPr id="3" name="TextBox 2">
            <a:extLst>
              <a:ext uri="{FF2B5EF4-FFF2-40B4-BE49-F238E27FC236}">
                <a16:creationId xmlns:a16="http://schemas.microsoft.com/office/drawing/2014/main" id="{CF811369-6525-414E-8D7C-2165E6D3BF17}"/>
              </a:ext>
            </a:extLst>
          </p:cNvPr>
          <p:cNvSpPr txBox="1"/>
          <p:nvPr/>
        </p:nvSpPr>
        <p:spPr>
          <a:xfrm>
            <a:off x="581418" y="6039854"/>
            <a:ext cx="5230803" cy="923201"/>
          </a:xfrm>
          <a:prstGeom prst="rect">
            <a:avLst/>
          </a:prstGeom>
          <a:noFill/>
        </p:spPr>
        <p:txBody>
          <a:bodyPr wrap="square" rtlCol="0">
            <a:spAutoFit/>
          </a:bodyPr>
          <a:lstStyle/>
          <a:p>
            <a:r>
              <a:rPr lang="en-US" sz="1200" i="1" dirty="0">
                <a:effectLst/>
                <a:latin typeface="Calibri" panose="020F0502020204030204" pitchFamily="34" charset="0"/>
                <a:ea typeface="Times New Roman" panose="02020603050405020304" pitchFamily="18" charset="0"/>
              </a:rPr>
              <a:t>Prillard, O. A. (2021). The Design and Creation of an ICT Transportation Management Service to Increase Mobility for Older Adult in Rural Areas. </a:t>
            </a:r>
            <a:r>
              <a:rPr lang="en-US" sz="1200" i="1" u="sng" dirty="0">
                <a:effectLst/>
                <a:latin typeface="Calibri" panose="020F0502020204030204" pitchFamily="34" charset="0"/>
                <a:ea typeface="Times New Roman" panose="02020603050405020304" pitchFamily="18" charset="0"/>
              </a:rPr>
              <a:t>MSc Thesis in Engineering and ICT</a:t>
            </a:r>
            <a:r>
              <a:rPr lang="en-US" sz="1200" i="1" dirty="0">
                <a:effectLst/>
                <a:latin typeface="Calibri" panose="020F0502020204030204" pitchFamily="34" charset="0"/>
                <a:ea typeface="Times New Roman" panose="02020603050405020304" pitchFamily="18" charset="0"/>
              </a:rPr>
              <a:t>. Trondheim, </a:t>
            </a:r>
            <a:r>
              <a:rPr lang="en-US" sz="1200" i="1" dirty="0" err="1">
                <a:effectLst/>
                <a:latin typeface="Calibri" panose="020F0502020204030204" pitchFamily="34" charset="0"/>
                <a:ea typeface="Times New Roman" panose="02020603050405020304" pitchFamily="18" charset="0"/>
              </a:rPr>
              <a:t>NTNU</a:t>
            </a:r>
            <a:r>
              <a:rPr lang="en-US" sz="1200" i="1" dirty="0">
                <a:effectLst/>
                <a:latin typeface="Calibri" panose="020F0502020204030204" pitchFamily="34" charset="0"/>
                <a:ea typeface="Times New Roman" panose="02020603050405020304" pitchFamily="18" charset="0"/>
              </a:rPr>
              <a:t>.</a:t>
            </a:r>
            <a:endParaRPr lang="nb-NO" sz="1200" i="1" dirty="0">
              <a:effectLst/>
              <a:latin typeface="Calibri" panose="020F0502020204030204" pitchFamily="34" charset="0"/>
              <a:ea typeface="Times New Roman" panose="02020603050405020304" pitchFamily="18" charset="0"/>
            </a:endParaRPr>
          </a:p>
          <a:p>
            <a:endParaRPr lang="nb-NO" dirty="0"/>
          </a:p>
        </p:txBody>
      </p:sp>
    </p:spTree>
    <p:extLst>
      <p:ext uri="{BB962C8B-B14F-4D97-AF65-F5344CB8AC3E}">
        <p14:creationId xmlns:p14="http://schemas.microsoft.com/office/powerpoint/2010/main" val="29892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animBg="1"/>
      <p:bldP spid="1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C772CC-61F8-4ED6-A40B-7FE11CCFC49E}"/>
              </a:ext>
            </a:extLst>
          </p:cNvPr>
          <p:cNvSpPr>
            <a:spLocks noGrp="1"/>
          </p:cNvSpPr>
          <p:nvPr>
            <p:ph type="sldNum" sz="quarter" idx="12"/>
          </p:nvPr>
        </p:nvSpPr>
        <p:spPr/>
        <p:txBody>
          <a:bodyPr/>
          <a:lstStyle/>
          <a:p>
            <a:fld id="{5751DFAA-887F-4071-8EAD-E8CA316FCF06}" type="slidenum">
              <a:rPr lang="en-GB" smtClean="0"/>
              <a:t>14</a:t>
            </a:fld>
            <a:endParaRPr lang="en-GB"/>
          </a:p>
        </p:txBody>
      </p:sp>
      <p:pic>
        <p:nvPicPr>
          <p:cNvPr id="3" name="Picture 2">
            <a:extLst>
              <a:ext uri="{FF2B5EF4-FFF2-40B4-BE49-F238E27FC236}">
                <a16:creationId xmlns:a16="http://schemas.microsoft.com/office/drawing/2014/main" id="{0EE4E381-86ED-427E-A417-58B87983C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19" y="0"/>
            <a:ext cx="2303546" cy="6584787"/>
          </a:xfrm>
          <a:prstGeom prst="rect">
            <a:avLst/>
          </a:prstGeom>
        </p:spPr>
      </p:pic>
      <p:pic>
        <p:nvPicPr>
          <p:cNvPr id="4" name="Picture 3">
            <a:extLst>
              <a:ext uri="{FF2B5EF4-FFF2-40B4-BE49-F238E27FC236}">
                <a16:creationId xmlns:a16="http://schemas.microsoft.com/office/drawing/2014/main" id="{DF711682-3937-45A0-B741-18AEE594A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863" y="445012"/>
            <a:ext cx="2164244" cy="6186580"/>
          </a:xfrm>
          <a:prstGeom prst="rect">
            <a:avLst/>
          </a:prstGeom>
        </p:spPr>
      </p:pic>
      <p:sp>
        <p:nvSpPr>
          <p:cNvPr id="5" name="TextBox 4">
            <a:extLst>
              <a:ext uri="{FF2B5EF4-FFF2-40B4-BE49-F238E27FC236}">
                <a16:creationId xmlns:a16="http://schemas.microsoft.com/office/drawing/2014/main" id="{AE728007-EB89-48B8-A4DF-30A77C73D411}"/>
              </a:ext>
            </a:extLst>
          </p:cNvPr>
          <p:cNvSpPr txBox="1"/>
          <p:nvPr/>
        </p:nvSpPr>
        <p:spPr>
          <a:xfrm rot="10800000" flipV="1">
            <a:off x="5419106" y="5424849"/>
            <a:ext cx="5649946" cy="1661865"/>
          </a:xfrm>
          <a:prstGeom prst="rect">
            <a:avLst/>
          </a:prstGeom>
          <a:noFill/>
        </p:spPr>
        <p:txBody>
          <a:bodyPr wrap="square" rtlCol="0">
            <a:spAutoFit/>
          </a:bodyPr>
          <a:lstStyle/>
          <a:p>
            <a:r>
              <a:rPr lang="en-US" sz="1400" i="1" dirty="0">
                <a:effectLst/>
                <a:latin typeface="Calibri" panose="020F0502020204030204" pitchFamily="34" charset="0"/>
                <a:ea typeface="Times New Roman" panose="02020603050405020304" pitchFamily="18" charset="0"/>
              </a:rPr>
              <a:t>Lund, S. H. and M. L. Johansson (2022). User-</a:t>
            </a:r>
            <a:r>
              <a:rPr lang="en-US" sz="1400" i="1" dirty="0" err="1">
                <a:effectLst/>
                <a:latin typeface="Calibri" panose="020F0502020204030204" pitchFamily="34" charset="0"/>
                <a:ea typeface="Times New Roman" panose="02020603050405020304" pitchFamily="18" charset="0"/>
              </a:rPr>
              <a:t>centred</a:t>
            </a:r>
            <a:r>
              <a:rPr lang="en-US" sz="1400" i="1" dirty="0">
                <a:effectLst/>
                <a:latin typeface="Calibri" panose="020F0502020204030204" pitchFamily="34" charset="0"/>
                <a:ea typeface="Times New Roman" panose="02020603050405020304" pitchFamily="18" charset="0"/>
              </a:rPr>
              <a:t> design of </a:t>
            </a:r>
            <a:r>
              <a:rPr lang="en-US" sz="1400" i="1" dirty="0" err="1">
                <a:effectLst/>
                <a:latin typeface="Calibri" panose="020F0502020204030204" pitchFamily="34" charset="0"/>
                <a:ea typeface="Times New Roman" panose="02020603050405020304" pitchFamily="18" charset="0"/>
              </a:rPr>
              <a:t>optimisation</a:t>
            </a:r>
            <a:r>
              <a:rPr lang="en-US" sz="1400" i="1" dirty="0">
                <a:effectLst/>
                <a:latin typeface="Calibri" panose="020F0502020204030204" pitchFamily="34" charset="0"/>
                <a:ea typeface="Times New Roman" panose="02020603050405020304" pitchFamily="18" charset="0"/>
              </a:rPr>
              <a:t> based systems for rural mobility, MSc thesis, IFI, </a:t>
            </a:r>
            <a:r>
              <a:rPr lang="en-US" sz="1400" i="1" dirty="0" err="1">
                <a:effectLst/>
                <a:latin typeface="Calibri" panose="020F0502020204030204" pitchFamily="34" charset="0"/>
                <a:ea typeface="Times New Roman" panose="02020603050405020304" pitchFamily="18" charset="0"/>
              </a:rPr>
              <a:t>UiO</a:t>
            </a:r>
            <a:endParaRPr lang="en-US" sz="1400" i="1" dirty="0">
              <a:effectLst/>
              <a:latin typeface="Calibri" panose="020F0502020204030204" pitchFamily="34" charset="0"/>
              <a:ea typeface="Times New Roman" panose="02020603050405020304" pitchFamily="18" charset="0"/>
            </a:endParaRPr>
          </a:p>
          <a:p>
            <a:endParaRPr lang="en-US" sz="1400" i="1" dirty="0">
              <a:latin typeface="Calibri" panose="020F0502020204030204" pitchFamily="34" charset="0"/>
              <a:ea typeface="Times New Roman" panose="02020603050405020304" pitchFamily="18" charset="0"/>
            </a:endParaRPr>
          </a:p>
          <a:p>
            <a:r>
              <a:rPr lang="en-US" sz="1400" i="1" dirty="0">
                <a:effectLst/>
                <a:latin typeface="Calibri" panose="020F0502020204030204" pitchFamily="34" charset="0"/>
                <a:ea typeface="Times New Roman" panose="02020603050405020304" pitchFamily="18" charset="0"/>
              </a:rPr>
              <a:t>Österberg, L. E. (2022). The role of prototypes in design of </a:t>
            </a:r>
            <a:r>
              <a:rPr lang="en-US" sz="1400" i="1" dirty="0" err="1">
                <a:effectLst/>
                <a:latin typeface="Calibri" panose="020F0502020204030204" pitchFamily="34" charset="0"/>
                <a:ea typeface="Times New Roman" panose="02020603050405020304" pitchFamily="18" charset="0"/>
              </a:rPr>
              <a:t>MaaS</a:t>
            </a:r>
            <a:r>
              <a:rPr lang="en-US" sz="1400" i="1" dirty="0">
                <a:effectLst/>
                <a:latin typeface="Calibri" panose="020F0502020204030204" pitchFamily="34" charset="0"/>
                <a:ea typeface="Times New Roman" panose="02020603050405020304" pitchFamily="18" charset="0"/>
              </a:rPr>
              <a:t> services for rural areas, MSc thesis, IFI, </a:t>
            </a:r>
            <a:r>
              <a:rPr lang="en-US" sz="1400" i="1" dirty="0" err="1">
                <a:effectLst/>
                <a:latin typeface="Calibri" panose="020F0502020204030204" pitchFamily="34" charset="0"/>
                <a:ea typeface="Times New Roman" panose="02020603050405020304" pitchFamily="18" charset="0"/>
              </a:rPr>
              <a:t>UiO</a:t>
            </a:r>
            <a:endParaRPr lang="nb-NO" sz="1200" i="1" dirty="0">
              <a:effectLst/>
              <a:latin typeface="Calibri" panose="020F0502020204030204" pitchFamily="34" charset="0"/>
              <a:ea typeface="Times New Roman" panose="02020603050405020304" pitchFamily="18" charset="0"/>
            </a:endParaRPr>
          </a:p>
          <a:p>
            <a:endParaRPr lang="nb-NO" sz="1400" i="1" dirty="0">
              <a:effectLst/>
              <a:latin typeface="Calibri" panose="020F0502020204030204" pitchFamily="34" charset="0"/>
              <a:ea typeface="Times New Roman" panose="02020603050405020304" pitchFamily="18" charset="0"/>
            </a:endParaRPr>
          </a:p>
          <a:p>
            <a:endParaRPr lang="nb-NO" dirty="0"/>
          </a:p>
        </p:txBody>
      </p:sp>
      <p:pic>
        <p:nvPicPr>
          <p:cNvPr id="6" name="Picture 5" descr="A picture containing text&#10;&#10;Description automatically generated">
            <a:extLst>
              <a:ext uri="{FF2B5EF4-FFF2-40B4-BE49-F238E27FC236}">
                <a16:creationId xmlns:a16="http://schemas.microsoft.com/office/drawing/2014/main" id="{D9BA7A65-A8CE-4ECC-82DC-C07092A0B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0727" y="228600"/>
            <a:ext cx="2186590" cy="436682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B1488A6-7331-46B8-9B56-C95C2281E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9305" y="228600"/>
            <a:ext cx="2361422" cy="4662468"/>
          </a:xfrm>
          <a:prstGeom prst="rect">
            <a:avLst/>
          </a:prstGeom>
        </p:spPr>
      </p:pic>
    </p:spTree>
    <p:extLst>
      <p:ext uri="{BB962C8B-B14F-4D97-AF65-F5344CB8AC3E}">
        <p14:creationId xmlns:p14="http://schemas.microsoft.com/office/powerpoint/2010/main" val="304294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e 1">
            <a:extLst>
              <a:ext uri="{FF2B5EF4-FFF2-40B4-BE49-F238E27FC236}">
                <a16:creationId xmlns:a16="http://schemas.microsoft.com/office/drawing/2014/main" id="{E6C01397-4A66-4262-B585-0F398109133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6662011" y="1430017"/>
            <a:ext cx="2951804" cy="2153165"/>
          </a:xfrm>
          <a:prstGeom prst="rect">
            <a:avLst/>
          </a:prstGeom>
          <a:noFill/>
          <a:ln>
            <a:noFill/>
          </a:ln>
        </p:spPr>
      </p:pic>
      <p:pic>
        <p:nvPicPr>
          <p:cNvPr id="10" name="Picture 9" descr="A picture containing sky, outdoor, mountain, clouds&#10;&#10;Description automatically generated">
            <a:extLst>
              <a:ext uri="{FF2B5EF4-FFF2-40B4-BE49-F238E27FC236}">
                <a16:creationId xmlns:a16="http://schemas.microsoft.com/office/drawing/2014/main" id="{53618554-486D-45F0-8B93-2E59EAF440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84" t="2207" r="2740" b="-2207"/>
          <a:stretch/>
        </p:blipFill>
        <p:spPr>
          <a:xfrm>
            <a:off x="5528" y="5245898"/>
            <a:ext cx="1732935" cy="1606148"/>
          </a:xfrm>
          <a:prstGeom prst="rect">
            <a:avLst/>
          </a:prstGeom>
        </p:spPr>
      </p:pic>
      <p:sp>
        <p:nvSpPr>
          <p:cNvPr id="2" name="Slide Number Placeholder 1">
            <a:extLst>
              <a:ext uri="{FF2B5EF4-FFF2-40B4-BE49-F238E27FC236}">
                <a16:creationId xmlns:a16="http://schemas.microsoft.com/office/drawing/2014/main" id="{4C35E82B-4AE7-44B4-AA48-92DC8ADBB7AB}"/>
              </a:ext>
            </a:extLst>
          </p:cNvPr>
          <p:cNvSpPr>
            <a:spLocks noGrp="1"/>
          </p:cNvSpPr>
          <p:nvPr>
            <p:ph type="sldNum" sz="quarter" idx="12"/>
          </p:nvPr>
        </p:nvSpPr>
        <p:spPr/>
        <p:txBody>
          <a:bodyPr/>
          <a:lstStyle/>
          <a:p>
            <a:fld id="{5751DFAA-887F-4071-8EAD-E8CA316FCF06}" type="slidenum">
              <a:rPr lang="en-US" smtClean="0"/>
              <a:t>15</a:t>
            </a:fld>
            <a:endParaRPr lang="en-US"/>
          </a:p>
        </p:txBody>
      </p:sp>
      <p:pic>
        <p:nvPicPr>
          <p:cNvPr id="3" name="Picture 2" descr="Text, letter&#10;&#10;Description automatically generated">
            <a:extLst>
              <a:ext uri="{FF2B5EF4-FFF2-40B4-BE49-F238E27FC236}">
                <a16:creationId xmlns:a16="http://schemas.microsoft.com/office/drawing/2014/main" id="{3053C150-5E8F-4C98-B569-93405E18E6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65"/>
          <a:stretch/>
        </p:blipFill>
        <p:spPr>
          <a:xfrm rot="5400000">
            <a:off x="10229506" y="316139"/>
            <a:ext cx="1869888" cy="1697132"/>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82CD99AC-4190-4C46-B8FA-CD3F6E1867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1932" y="4649016"/>
            <a:ext cx="2537081" cy="1902810"/>
          </a:xfrm>
          <a:prstGeom prst="rect">
            <a:avLst/>
          </a:prstGeom>
        </p:spPr>
      </p:pic>
      <p:sp>
        <p:nvSpPr>
          <p:cNvPr id="6" name="TextBox 5">
            <a:extLst>
              <a:ext uri="{FF2B5EF4-FFF2-40B4-BE49-F238E27FC236}">
                <a16:creationId xmlns:a16="http://schemas.microsoft.com/office/drawing/2014/main" id="{FC749712-8FBD-4F16-A5CF-0A8B370C3B22}"/>
              </a:ext>
            </a:extLst>
          </p:cNvPr>
          <p:cNvSpPr txBox="1"/>
          <p:nvPr/>
        </p:nvSpPr>
        <p:spPr>
          <a:xfrm>
            <a:off x="2566988" y="404171"/>
            <a:ext cx="7903574" cy="769441"/>
          </a:xfrm>
          <a:prstGeom prst="rect">
            <a:avLst/>
          </a:prstGeom>
          <a:noFill/>
        </p:spPr>
        <p:txBody>
          <a:bodyPr wrap="square" rtlCol="0">
            <a:spAutoFit/>
          </a:bodyPr>
          <a:lstStyle/>
          <a:p>
            <a:pPr algn="just">
              <a:spcBef>
                <a:spcPts val="100"/>
              </a:spcBef>
              <a:tabLst>
                <a:tab pos="180340" algn="l"/>
              </a:tabLst>
            </a:pPr>
            <a:r>
              <a:rPr lang="nb-NO" sz="4400" i="1" dirty="0" err="1">
                <a:effectLst/>
                <a:latin typeface="Times New Roman" panose="02020603050405020304" pitchFamily="18" charset="0"/>
                <a:ea typeface="Times New Roman" panose="02020603050405020304" pitchFamily="18" charset="0"/>
                <a:cs typeface="Times New Roman" panose="02020603050405020304" pitchFamily="18" charset="0"/>
              </a:rPr>
              <a:t>Impact</a:t>
            </a:r>
            <a:endParaRPr lang="nb-NO" sz="4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10AC6C17-9CB4-4E8C-8FE2-242BC22DA135}"/>
                  </a:ext>
                </a:extLst>
              </p14:cNvPr>
              <p14:cNvContentPartPr/>
              <p14:nvPr/>
            </p14:nvContentPartPr>
            <p14:xfrm>
              <a:off x="-3488295" y="1526145"/>
              <a:ext cx="360" cy="360"/>
            </p14:xfrm>
          </p:contentPart>
        </mc:Choice>
        <mc:Fallback xmlns="">
          <p:pic>
            <p:nvPicPr>
              <p:cNvPr id="19" name="Ink 18">
                <a:extLst>
                  <a:ext uri="{FF2B5EF4-FFF2-40B4-BE49-F238E27FC236}">
                    <a16:creationId xmlns:a16="http://schemas.microsoft.com/office/drawing/2014/main" id="{10AC6C17-9CB4-4E8C-8FE2-242BC22DA135}"/>
                  </a:ext>
                </a:extLst>
              </p:cNvPr>
              <p:cNvPicPr/>
              <p:nvPr/>
            </p:nvPicPr>
            <p:blipFill>
              <a:blip r:embed="rId8"/>
              <a:stretch>
                <a:fillRect/>
              </a:stretch>
            </p:blipFill>
            <p:spPr>
              <a:xfrm>
                <a:off x="-3492615" y="152182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0145D09D-6C91-41B2-9C1A-E78B1DF8F8E5}"/>
                  </a:ext>
                </a:extLst>
              </p14:cNvPr>
              <p14:cNvContentPartPr/>
              <p14:nvPr/>
            </p14:nvContentPartPr>
            <p14:xfrm>
              <a:off x="7189665" y="2787225"/>
              <a:ext cx="360" cy="360"/>
            </p14:xfrm>
          </p:contentPart>
        </mc:Choice>
        <mc:Fallback xmlns="">
          <p:pic>
            <p:nvPicPr>
              <p:cNvPr id="35" name="Ink 34">
                <a:extLst>
                  <a:ext uri="{FF2B5EF4-FFF2-40B4-BE49-F238E27FC236}">
                    <a16:creationId xmlns:a16="http://schemas.microsoft.com/office/drawing/2014/main" id="{0145D09D-6C91-41B2-9C1A-E78B1DF8F8E5}"/>
                  </a:ext>
                </a:extLst>
              </p:cNvPr>
              <p:cNvPicPr/>
              <p:nvPr/>
            </p:nvPicPr>
            <p:blipFill>
              <a:blip r:embed="rId8"/>
              <a:stretch>
                <a:fillRect/>
              </a:stretch>
            </p:blipFill>
            <p:spPr>
              <a:xfrm>
                <a:off x="7185345" y="278290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D71C8CF2-8EAF-4E38-A12D-44955CA038BC}"/>
                  </a:ext>
                </a:extLst>
              </p14:cNvPr>
              <p14:cNvContentPartPr/>
              <p14:nvPr/>
            </p14:nvContentPartPr>
            <p14:xfrm>
              <a:off x="6194265" y="4593705"/>
              <a:ext cx="360" cy="360"/>
            </p14:xfrm>
          </p:contentPart>
        </mc:Choice>
        <mc:Fallback xmlns="">
          <p:pic>
            <p:nvPicPr>
              <p:cNvPr id="36" name="Ink 35">
                <a:extLst>
                  <a:ext uri="{FF2B5EF4-FFF2-40B4-BE49-F238E27FC236}">
                    <a16:creationId xmlns:a16="http://schemas.microsoft.com/office/drawing/2014/main" id="{D71C8CF2-8EAF-4E38-A12D-44955CA038BC}"/>
                  </a:ext>
                </a:extLst>
              </p:cNvPr>
              <p:cNvPicPr/>
              <p:nvPr/>
            </p:nvPicPr>
            <p:blipFill>
              <a:blip r:embed="rId8"/>
              <a:stretch>
                <a:fillRect/>
              </a:stretch>
            </p:blipFill>
            <p:spPr>
              <a:xfrm>
                <a:off x="6189945" y="458938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5" name="Ink 44">
                <a:extLst>
                  <a:ext uri="{FF2B5EF4-FFF2-40B4-BE49-F238E27FC236}">
                    <a16:creationId xmlns:a16="http://schemas.microsoft.com/office/drawing/2014/main" id="{5B3B8CC0-6260-4744-BA0F-5D11B406EDAF}"/>
                  </a:ext>
                </a:extLst>
              </p14:cNvPr>
              <p14:cNvContentPartPr/>
              <p14:nvPr/>
            </p14:nvContentPartPr>
            <p14:xfrm>
              <a:off x="9279703" y="2040040"/>
              <a:ext cx="181080" cy="360"/>
            </p14:xfrm>
          </p:contentPart>
        </mc:Choice>
        <mc:Fallback xmlns="">
          <p:pic>
            <p:nvPicPr>
              <p:cNvPr id="45" name="Ink 44">
                <a:extLst>
                  <a:ext uri="{FF2B5EF4-FFF2-40B4-BE49-F238E27FC236}">
                    <a16:creationId xmlns:a16="http://schemas.microsoft.com/office/drawing/2014/main" id="{5B3B8CC0-6260-4744-BA0F-5D11B406EDAF}"/>
                  </a:ext>
                </a:extLst>
              </p:cNvPr>
              <p:cNvPicPr/>
              <p:nvPr/>
            </p:nvPicPr>
            <p:blipFill>
              <a:blip r:embed="rId12"/>
              <a:stretch>
                <a:fillRect/>
              </a:stretch>
            </p:blipFill>
            <p:spPr>
              <a:xfrm>
                <a:off x="9275383" y="2035720"/>
                <a:ext cx="1897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6" name="Ink 45">
                <a:extLst>
                  <a:ext uri="{FF2B5EF4-FFF2-40B4-BE49-F238E27FC236}">
                    <a16:creationId xmlns:a16="http://schemas.microsoft.com/office/drawing/2014/main" id="{6B47D17E-FC47-420B-8EB1-DDC85263A290}"/>
                  </a:ext>
                </a:extLst>
              </p14:cNvPr>
              <p14:cNvContentPartPr/>
              <p14:nvPr/>
            </p14:nvContentPartPr>
            <p14:xfrm>
              <a:off x="5161425" y="1164705"/>
              <a:ext cx="360" cy="360"/>
            </p14:xfrm>
          </p:contentPart>
        </mc:Choice>
        <mc:Fallback xmlns="">
          <p:pic>
            <p:nvPicPr>
              <p:cNvPr id="46" name="Ink 45">
                <a:extLst>
                  <a:ext uri="{FF2B5EF4-FFF2-40B4-BE49-F238E27FC236}">
                    <a16:creationId xmlns:a16="http://schemas.microsoft.com/office/drawing/2014/main" id="{6B47D17E-FC47-420B-8EB1-DDC85263A290}"/>
                  </a:ext>
                </a:extLst>
              </p:cNvPr>
              <p:cNvPicPr/>
              <p:nvPr/>
            </p:nvPicPr>
            <p:blipFill>
              <a:blip r:embed="rId8"/>
              <a:stretch>
                <a:fillRect/>
              </a:stretch>
            </p:blipFill>
            <p:spPr>
              <a:xfrm>
                <a:off x="5157105" y="1160385"/>
                <a:ext cx="9000" cy="9000"/>
              </a:xfrm>
              <a:prstGeom prst="rect">
                <a:avLst/>
              </a:prstGeom>
            </p:spPr>
          </p:pic>
        </mc:Fallback>
      </mc:AlternateContent>
      <p:pic>
        <p:nvPicPr>
          <p:cNvPr id="15" name="Picture 14">
            <a:extLst>
              <a:ext uri="{FF2B5EF4-FFF2-40B4-BE49-F238E27FC236}">
                <a16:creationId xmlns:a16="http://schemas.microsoft.com/office/drawing/2014/main" id="{CAA246E2-6F9B-4FB1-93A1-B96944861115}"/>
              </a:ext>
            </a:extLst>
          </p:cNvPr>
          <p:cNvPicPr/>
          <p:nvPr/>
        </p:nvPicPr>
        <p:blipFill rotWithShape="1">
          <a:blip r:embed="rId14"/>
          <a:srcRect l="14551" t="17694" r="66005" b="18166"/>
          <a:stretch/>
        </p:blipFill>
        <p:spPr bwMode="auto">
          <a:xfrm>
            <a:off x="10470562" y="2394520"/>
            <a:ext cx="1424583" cy="1963864"/>
          </a:xfrm>
          <a:prstGeom prst="rect">
            <a:avLst/>
          </a:prstGeom>
          <a:ln>
            <a:noFill/>
          </a:ln>
          <a:extLst>
            <a:ext uri="{53640926-AAD7-44D8-BBD7-CCE9431645EC}">
              <a14:shadowObscured xmlns:a14="http://schemas.microsoft.com/office/drawing/2010/main"/>
            </a:ext>
          </a:extLst>
        </p:spPr>
      </p:pic>
      <p:pic>
        <p:nvPicPr>
          <p:cNvPr id="16" name="Picture 15" descr="A picture containing lamp&#10;&#10;Description automatically generated">
            <a:extLst>
              <a:ext uri="{FF2B5EF4-FFF2-40B4-BE49-F238E27FC236}">
                <a16:creationId xmlns:a16="http://schemas.microsoft.com/office/drawing/2014/main" id="{AAE183DB-7720-45F7-A883-A82542FB2164}"/>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1489964" y="2185510"/>
            <a:ext cx="642180" cy="642180"/>
          </a:xfrm>
          <a:prstGeom prst="rect">
            <a:avLst/>
          </a:prstGeom>
        </p:spPr>
      </p:pic>
      <p:pic>
        <p:nvPicPr>
          <p:cNvPr id="17" name="Picture 16">
            <a:extLst>
              <a:ext uri="{FF2B5EF4-FFF2-40B4-BE49-F238E27FC236}">
                <a16:creationId xmlns:a16="http://schemas.microsoft.com/office/drawing/2014/main" id="{3B74BA96-3199-4779-ACA7-F38499C394C4}"/>
              </a:ext>
            </a:extLst>
          </p:cNvPr>
          <p:cNvPicPr>
            <a:picLocks noChangeAspect="1"/>
          </p:cNvPicPr>
          <p:nvPr/>
        </p:nvPicPr>
        <p:blipFill rotWithShape="1">
          <a:blip r:embed="rId17"/>
          <a:srcRect l="21295" t="18980" r="69457" b="16675"/>
          <a:stretch/>
        </p:blipFill>
        <p:spPr bwMode="auto">
          <a:xfrm>
            <a:off x="178984" y="15557"/>
            <a:ext cx="1669389" cy="4860750"/>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93F64856-7FC4-498E-8874-8F0368B5BE25}"/>
              </a:ext>
            </a:extLst>
          </p:cNvPr>
          <p:cNvPicPr>
            <a:picLocks noChangeAspect="1"/>
          </p:cNvPicPr>
          <p:nvPr/>
        </p:nvPicPr>
        <p:blipFill rotWithShape="1">
          <a:blip r:embed="rId18"/>
          <a:srcRect l="13110" t="16091" r="44084" b="8647"/>
          <a:stretch/>
        </p:blipFill>
        <p:spPr bwMode="auto">
          <a:xfrm>
            <a:off x="1959492" y="1350264"/>
            <a:ext cx="4374352" cy="3220017"/>
          </a:xfrm>
          <a:prstGeom prst="rect">
            <a:avLst/>
          </a:prstGeom>
          <a:ln>
            <a:noFill/>
          </a:ln>
          <a:extLst>
            <a:ext uri="{53640926-AAD7-44D8-BBD7-CCE9431645EC}">
              <a14:shadowObscured xmlns:a14="http://schemas.microsoft.com/office/drawing/2010/main"/>
            </a:ext>
          </a:extLst>
        </p:spPr>
      </p:pic>
      <p:pic>
        <p:nvPicPr>
          <p:cNvPr id="9" name="Picture 8" descr="A group of people sitting around a table with a board game&#10;&#10;Description automatically generated with medium confidence">
            <a:extLst>
              <a:ext uri="{FF2B5EF4-FFF2-40B4-BE49-F238E27FC236}">
                <a16:creationId xmlns:a16="http://schemas.microsoft.com/office/drawing/2014/main" id="{A040FE36-1373-4637-8C05-C100A2DE94E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5965"/>
          <a:stretch/>
        </p:blipFill>
        <p:spPr>
          <a:xfrm>
            <a:off x="9654919" y="4587751"/>
            <a:ext cx="2537081" cy="2264295"/>
          </a:xfrm>
          <a:prstGeom prst="rect">
            <a:avLst/>
          </a:prstGeom>
        </p:spPr>
      </p:pic>
      <p:pic>
        <p:nvPicPr>
          <p:cNvPr id="4" name="Picture 3" descr="A picture containing text, whiteboard&#10;&#10;Description automatically generated">
            <a:extLst>
              <a:ext uri="{FF2B5EF4-FFF2-40B4-BE49-F238E27FC236}">
                <a16:creationId xmlns:a16="http://schemas.microsoft.com/office/drawing/2014/main" id="{39487EF6-4829-40F5-AE6A-95F35C22F3A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14869" y="3444526"/>
            <a:ext cx="2717639" cy="2037818"/>
          </a:xfrm>
          <a:prstGeom prst="rect">
            <a:avLst/>
          </a:prstGeom>
        </p:spPr>
      </p:pic>
      <p:pic>
        <p:nvPicPr>
          <p:cNvPr id="12" name="Picture 11" descr="A picture containing text, person, group, people&#10;&#10;Description automatically generated">
            <a:extLst>
              <a:ext uri="{FF2B5EF4-FFF2-40B4-BE49-F238E27FC236}">
                <a16:creationId xmlns:a16="http://schemas.microsoft.com/office/drawing/2014/main" id="{70E9E070-91A1-4FE0-BA5D-4A6F748120B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0843" t="-18470" r="10843" b="32874"/>
          <a:stretch/>
        </p:blipFill>
        <p:spPr>
          <a:xfrm>
            <a:off x="4463854" y="4460523"/>
            <a:ext cx="3493747" cy="2242867"/>
          </a:xfrm>
          <a:prstGeom prst="rect">
            <a:avLst/>
          </a:prstGeom>
        </p:spPr>
      </p:pic>
      <p:sp>
        <p:nvSpPr>
          <p:cNvPr id="7" name="TextBox 6">
            <a:extLst>
              <a:ext uri="{FF2B5EF4-FFF2-40B4-BE49-F238E27FC236}">
                <a16:creationId xmlns:a16="http://schemas.microsoft.com/office/drawing/2014/main" id="{2CFB4A30-063D-480F-8501-8D54388A930B}"/>
              </a:ext>
            </a:extLst>
          </p:cNvPr>
          <p:cNvSpPr txBox="1"/>
          <p:nvPr/>
        </p:nvSpPr>
        <p:spPr>
          <a:xfrm>
            <a:off x="6333844" y="455395"/>
            <a:ext cx="3176639" cy="922945"/>
          </a:xfrm>
          <a:prstGeom prst="rect">
            <a:avLst/>
          </a:prstGeom>
          <a:noFill/>
        </p:spPr>
        <p:txBody>
          <a:bodyPr wrap="none" rtlCol="0">
            <a:spAutoFit/>
          </a:bodyPr>
          <a:lstStyle/>
          <a:p>
            <a:r>
              <a:rPr lang="en-GB" dirty="0"/>
              <a:t>18%  reduction of CO2 footprint</a:t>
            </a:r>
          </a:p>
          <a:p>
            <a:r>
              <a:rPr lang="en-GB" dirty="0"/>
              <a:t>59% reduction of cost</a:t>
            </a:r>
          </a:p>
          <a:p>
            <a:r>
              <a:rPr lang="en-GB" dirty="0"/>
              <a:t>10 minutes longer travel time</a:t>
            </a:r>
            <a:endParaRPr lang="nb-NO" dirty="0"/>
          </a:p>
        </p:txBody>
      </p:sp>
      <p:sp>
        <p:nvSpPr>
          <p:cNvPr id="8" name="Rectangle: Rounded Corners 7">
            <a:extLst>
              <a:ext uri="{FF2B5EF4-FFF2-40B4-BE49-F238E27FC236}">
                <a16:creationId xmlns:a16="http://schemas.microsoft.com/office/drawing/2014/main" id="{FCA6165D-F815-457C-9C7B-8703BC20BEB3}"/>
              </a:ext>
            </a:extLst>
          </p:cNvPr>
          <p:cNvSpPr/>
          <p:nvPr/>
        </p:nvSpPr>
        <p:spPr>
          <a:xfrm>
            <a:off x="6194265" y="370898"/>
            <a:ext cx="3501115" cy="1061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Picture 23">
            <a:extLst>
              <a:ext uri="{FF2B5EF4-FFF2-40B4-BE49-F238E27FC236}">
                <a16:creationId xmlns:a16="http://schemas.microsoft.com/office/drawing/2014/main" id="{2A9EF90D-D31C-4589-A6EC-7DE35BD626B8}"/>
              </a:ext>
            </a:extLst>
          </p:cNvPr>
          <p:cNvPicPr/>
          <p:nvPr/>
        </p:nvPicPr>
        <p:blipFill rotWithShape="1">
          <a:blip r:embed="rId22"/>
          <a:srcRect l="15703" t="22700" r="61215" b="43123"/>
          <a:stretch/>
        </p:blipFill>
        <p:spPr bwMode="auto">
          <a:xfrm>
            <a:off x="6437647" y="3980019"/>
            <a:ext cx="744855" cy="572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667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7798" b="7798"/>
          <a:stretch>
            <a:fillRect/>
          </a:stretch>
        </p:blipFill>
        <p:spPr>
          <a:xfrm>
            <a:off x="0" y="0"/>
            <a:ext cx="12191207"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p:spPr>
      </p:pic>
      <p:sp>
        <p:nvSpPr>
          <p:cNvPr id="3" name="Title 2"/>
          <p:cNvSpPr>
            <a:spLocks noGrp="1"/>
          </p:cNvSpPr>
          <p:nvPr>
            <p:ph type="ctrTitle"/>
          </p:nvPr>
        </p:nvSpPr>
        <p:spPr>
          <a:xfrm rot="10800000" flipV="1">
            <a:off x="3628870" y="2126391"/>
            <a:ext cx="6488796" cy="3197355"/>
          </a:xfrm>
          <a:noFill/>
        </p:spPr>
        <p:txBody>
          <a:bodyPr/>
          <a:lstStyle/>
          <a:p>
            <a:r>
              <a:rPr lang="en-GB" dirty="0"/>
              <a:t>Lessons learned</a:t>
            </a:r>
            <a:br>
              <a:rPr lang="en-GB" dirty="0"/>
            </a:br>
            <a:endParaRPr lang="en-US" dirty="0"/>
          </a:p>
        </p:txBody>
      </p:sp>
    </p:spTree>
    <p:extLst>
      <p:ext uri="{BB962C8B-B14F-4D97-AF65-F5344CB8AC3E}">
        <p14:creationId xmlns:p14="http://schemas.microsoft.com/office/powerpoint/2010/main" val="723842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D498-82EB-4E54-9BA1-58334A93C10E}"/>
              </a:ext>
            </a:extLst>
          </p:cNvPr>
          <p:cNvSpPr>
            <a:spLocks noGrp="1"/>
          </p:cNvSpPr>
          <p:nvPr>
            <p:ph type="title"/>
          </p:nvPr>
        </p:nvSpPr>
        <p:spPr>
          <a:xfrm>
            <a:off x="357282" y="361986"/>
            <a:ext cx="9739218" cy="934411"/>
          </a:xfrm>
        </p:spPr>
        <p:txBody>
          <a:bodyPr/>
          <a:lstStyle/>
          <a:p>
            <a:r>
              <a:rPr lang="en-GB" dirty="0"/>
              <a:t>What have we learned</a:t>
            </a:r>
            <a:endParaRPr lang="nb-NO" dirty="0"/>
          </a:p>
        </p:txBody>
      </p:sp>
      <p:sp>
        <p:nvSpPr>
          <p:cNvPr id="3" name="Content Placeholder 2">
            <a:extLst>
              <a:ext uri="{FF2B5EF4-FFF2-40B4-BE49-F238E27FC236}">
                <a16:creationId xmlns:a16="http://schemas.microsoft.com/office/drawing/2014/main" id="{643224C1-3F66-43AD-B79D-2A0674494FA2}"/>
              </a:ext>
            </a:extLst>
          </p:cNvPr>
          <p:cNvSpPr>
            <a:spLocks noGrp="1"/>
          </p:cNvSpPr>
          <p:nvPr>
            <p:ph idx="1"/>
          </p:nvPr>
        </p:nvSpPr>
        <p:spPr>
          <a:xfrm>
            <a:off x="194392" y="1397317"/>
            <a:ext cx="10932813" cy="4063366"/>
          </a:xfrm>
        </p:spPr>
        <p:txBody>
          <a:bodyPr/>
          <a:lstStyle/>
          <a:p>
            <a:r>
              <a:rPr lang="en-GB" dirty="0"/>
              <a:t>Transition design (focus of envisioning future) initiated radically new ideas and engagement among citizens and politicians; it enabled collective and participatory imagination, awareness of close the future is</a:t>
            </a:r>
          </a:p>
          <a:p>
            <a:pPr lvl="1"/>
            <a:r>
              <a:rPr lang="en-GB" dirty="0"/>
              <a:t>free public transport in municipality to achieve 50% reduction of CO2 footprint in the municipality</a:t>
            </a:r>
          </a:p>
          <a:p>
            <a:r>
              <a:rPr lang="en-GB" dirty="0"/>
              <a:t>Difficult to explain that transitions take time </a:t>
            </a:r>
          </a:p>
          <a:p>
            <a:pPr lvl="1"/>
            <a:r>
              <a:rPr lang="en-GB" dirty="0"/>
              <a:t>citizens were expecting driving busses and drones at the end of the project while we were developing the algorithms; good support from politicians  was important</a:t>
            </a:r>
          </a:p>
          <a:p>
            <a:r>
              <a:rPr lang="en-US" dirty="0"/>
              <a:t>You cannot solve everything in one project</a:t>
            </a:r>
          </a:p>
          <a:p>
            <a:r>
              <a:rPr lang="en-US" dirty="0"/>
              <a:t>You have to actively use SDGs as a tool for strategic planning in your organization</a:t>
            </a:r>
          </a:p>
          <a:p>
            <a:r>
              <a:rPr lang="en-US" dirty="0"/>
              <a:t>Building a good network, partners, stakeholders and ecology of projects over longer time</a:t>
            </a:r>
          </a:p>
          <a:p>
            <a:pPr marL="180036" indent="0">
              <a:buNone/>
            </a:pPr>
            <a:endParaRPr lang="en-US" dirty="0"/>
          </a:p>
        </p:txBody>
      </p:sp>
      <p:sp>
        <p:nvSpPr>
          <p:cNvPr id="4" name="Slide Number Placeholder 3">
            <a:extLst>
              <a:ext uri="{FF2B5EF4-FFF2-40B4-BE49-F238E27FC236}">
                <a16:creationId xmlns:a16="http://schemas.microsoft.com/office/drawing/2014/main" id="{008D9526-9835-4262-B6A0-DC2502CE9666}"/>
              </a:ext>
            </a:extLst>
          </p:cNvPr>
          <p:cNvSpPr>
            <a:spLocks noGrp="1"/>
          </p:cNvSpPr>
          <p:nvPr>
            <p:ph type="sldNum" sz="quarter" idx="12"/>
          </p:nvPr>
        </p:nvSpPr>
        <p:spPr/>
        <p:txBody>
          <a:bodyPr/>
          <a:lstStyle/>
          <a:p>
            <a:fld id="{5751DFAA-887F-4071-8EAD-E8CA316FCF06}" type="slidenum">
              <a:rPr lang="en-GB" smtClean="0"/>
              <a:t>17</a:t>
            </a:fld>
            <a:endParaRPr lang="en-GB"/>
          </a:p>
        </p:txBody>
      </p:sp>
    </p:spTree>
    <p:extLst>
      <p:ext uri="{BB962C8B-B14F-4D97-AF65-F5344CB8AC3E}">
        <p14:creationId xmlns:p14="http://schemas.microsoft.com/office/powerpoint/2010/main" val="4125568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D498-82EB-4E54-9BA1-58334A93C10E}"/>
              </a:ext>
            </a:extLst>
          </p:cNvPr>
          <p:cNvSpPr>
            <a:spLocks noGrp="1"/>
          </p:cNvSpPr>
          <p:nvPr>
            <p:ph type="title"/>
          </p:nvPr>
        </p:nvSpPr>
        <p:spPr>
          <a:xfrm>
            <a:off x="357282" y="361986"/>
            <a:ext cx="9739218" cy="934411"/>
          </a:xfrm>
        </p:spPr>
        <p:txBody>
          <a:bodyPr/>
          <a:lstStyle/>
          <a:p>
            <a:r>
              <a:rPr lang="en-GB" dirty="0"/>
              <a:t>What have we learned cont.</a:t>
            </a:r>
            <a:endParaRPr lang="nb-NO" dirty="0"/>
          </a:p>
        </p:txBody>
      </p:sp>
      <p:sp>
        <p:nvSpPr>
          <p:cNvPr id="3" name="Content Placeholder 2">
            <a:extLst>
              <a:ext uri="{FF2B5EF4-FFF2-40B4-BE49-F238E27FC236}">
                <a16:creationId xmlns:a16="http://schemas.microsoft.com/office/drawing/2014/main" id="{643224C1-3F66-43AD-B79D-2A0674494FA2}"/>
              </a:ext>
            </a:extLst>
          </p:cNvPr>
          <p:cNvSpPr>
            <a:spLocks noGrp="1"/>
          </p:cNvSpPr>
          <p:nvPr>
            <p:ph idx="1"/>
          </p:nvPr>
        </p:nvSpPr>
        <p:spPr>
          <a:xfrm>
            <a:off x="194392" y="1397317"/>
            <a:ext cx="10932813" cy="4063366"/>
          </a:xfrm>
        </p:spPr>
        <p:txBody>
          <a:bodyPr/>
          <a:lstStyle/>
          <a:p>
            <a:r>
              <a:rPr lang="en-US" dirty="0"/>
              <a:t>Transition design (monitoring phase) helps moving from green-washing to real transitions and changing the attitudes</a:t>
            </a:r>
          </a:p>
          <a:p>
            <a:r>
              <a:rPr lang="en-GB" dirty="0"/>
              <a:t>Use of KPIs was useful for establishing the common ground and </a:t>
            </a:r>
            <a:r>
              <a:rPr lang="en-US" dirty="0"/>
              <a:t>helped keeping the focus on sustainability</a:t>
            </a:r>
          </a:p>
          <a:p>
            <a:r>
              <a:rPr lang="en-US" dirty="0"/>
              <a:t>Media might help you </a:t>
            </a:r>
          </a:p>
          <a:p>
            <a:pPr marL="180036" indent="0">
              <a:buNone/>
            </a:pPr>
            <a:r>
              <a:rPr lang="en-US" sz="2800" dirty="0"/>
              <a:t>What’s next</a:t>
            </a:r>
          </a:p>
          <a:p>
            <a:r>
              <a:rPr lang="en-US" dirty="0"/>
              <a:t>New EU and national projects already started </a:t>
            </a:r>
          </a:p>
          <a:p>
            <a:r>
              <a:rPr lang="en-US" dirty="0"/>
              <a:t>Further development of the concepts, tools and  methods </a:t>
            </a:r>
          </a:p>
        </p:txBody>
      </p:sp>
      <p:sp>
        <p:nvSpPr>
          <p:cNvPr id="4" name="Slide Number Placeholder 3">
            <a:extLst>
              <a:ext uri="{FF2B5EF4-FFF2-40B4-BE49-F238E27FC236}">
                <a16:creationId xmlns:a16="http://schemas.microsoft.com/office/drawing/2014/main" id="{008D9526-9835-4262-B6A0-DC2502CE9666}"/>
              </a:ext>
            </a:extLst>
          </p:cNvPr>
          <p:cNvSpPr>
            <a:spLocks noGrp="1"/>
          </p:cNvSpPr>
          <p:nvPr>
            <p:ph type="sldNum" sz="quarter" idx="12"/>
          </p:nvPr>
        </p:nvSpPr>
        <p:spPr/>
        <p:txBody>
          <a:bodyPr/>
          <a:lstStyle/>
          <a:p>
            <a:fld id="{5751DFAA-887F-4071-8EAD-E8CA316FCF06}" type="slidenum">
              <a:rPr lang="en-GB" smtClean="0"/>
              <a:t>18</a:t>
            </a:fld>
            <a:endParaRPr lang="en-GB"/>
          </a:p>
        </p:txBody>
      </p:sp>
    </p:spTree>
    <p:extLst>
      <p:ext uri="{BB962C8B-B14F-4D97-AF65-F5344CB8AC3E}">
        <p14:creationId xmlns:p14="http://schemas.microsoft.com/office/powerpoint/2010/main" val="62650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7798" b="7798"/>
          <a:stretch>
            <a:fillRect/>
          </a:stretch>
        </p:blipFill>
        <p:spPr>
          <a:xfrm>
            <a:off x="0" y="-182880"/>
            <a:ext cx="12191207"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p:spPr>
      </p:pic>
      <p:sp>
        <p:nvSpPr>
          <p:cNvPr id="3" name="Title 2"/>
          <p:cNvSpPr>
            <a:spLocks noGrp="1"/>
          </p:cNvSpPr>
          <p:nvPr>
            <p:ph type="ctrTitle"/>
          </p:nvPr>
        </p:nvSpPr>
        <p:spPr>
          <a:xfrm rot="10800000" flipV="1">
            <a:off x="595712" y="1593649"/>
            <a:ext cx="10134597" cy="3670702"/>
          </a:xfrm>
          <a:noFill/>
        </p:spPr>
        <p:txBody>
          <a:bodyPr/>
          <a:lstStyle/>
          <a:p>
            <a:pPr algn="ctr"/>
            <a:r>
              <a:rPr lang="en-US" b="1" dirty="0"/>
              <a:t>THANK you for your attention!!!</a:t>
            </a:r>
            <a:br>
              <a:rPr lang="en-US" dirty="0"/>
            </a:br>
            <a:r>
              <a:rPr lang="en-US" i="1" cap="none" dirty="0"/>
              <a:t>Questions? Comments?</a:t>
            </a:r>
            <a:br>
              <a:rPr lang="en-US" i="1" cap="none" dirty="0"/>
            </a:br>
            <a:r>
              <a:rPr lang="en-US" i="1" cap="none" dirty="0"/>
              <a:t>Contact: amela@sintef.no</a:t>
            </a:r>
            <a:endParaRPr lang="en-US" i="1" dirty="0"/>
          </a:p>
        </p:txBody>
      </p:sp>
    </p:spTree>
    <p:extLst>
      <p:ext uri="{BB962C8B-B14F-4D97-AF65-F5344CB8AC3E}">
        <p14:creationId xmlns:p14="http://schemas.microsoft.com/office/powerpoint/2010/main" val="217961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BB054211-6747-4A10-AABB-6900C933A0D3}"/>
              </a:ext>
            </a:extLst>
          </p:cNvPr>
          <p:cNvSpPr>
            <a:spLocks noGrp="1"/>
          </p:cNvSpPr>
          <p:nvPr>
            <p:ph type="pic" sz="quarter" idx="19"/>
          </p:nvPr>
        </p:nvSpPr>
        <p:spPr>
          <a:xfrm>
            <a:off x="0" y="0"/>
            <a:ext cx="7368540" cy="6858000"/>
          </a:xfrm>
        </p:spPr>
      </p:sp>
      <p:sp>
        <p:nvSpPr>
          <p:cNvPr id="5" name="Title 3">
            <a:extLst>
              <a:ext uri="{FF2B5EF4-FFF2-40B4-BE49-F238E27FC236}">
                <a16:creationId xmlns:a16="http://schemas.microsoft.com/office/drawing/2014/main" id="{37CAADEA-2FA6-4B83-B6E6-A06CE48C680C}"/>
              </a:ext>
            </a:extLst>
          </p:cNvPr>
          <p:cNvSpPr>
            <a:spLocks noGrp="1"/>
          </p:cNvSpPr>
          <p:nvPr>
            <p:ph type="ctrTitle"/>
          </p:nvPr>
        </p:nvSpPr>
        <p:spPr>
          <a:xfrm>
            <a:off x="73836" y="1384612"/>
            <a:ext cx="4823460" cy="2044388"/>
          </a:xfrm>
        </p:spPr>
        <p:txBody>
          <a:bodyPr/>
          <a:lstStyle/>
          <a:p>
            <a:r>
              <a:rPr lang="nb-NO" dirty="0"/>
              <a:t>Agenda</a:t>
            </a:r>
          </a:p>
        </p:txBody>
      </p:sp>
      <p:pic>
        <p:nvPicPr>
          <p:cNvPr id="11" name="Bilde 12">
            <a:extLst>
              <a:ext uri="{FF2B5EF4-FFF2-40B4-BE49-F238E27FC236}">
                <a16:creationId xmlns:a16="http://schemas.microsoft.com/office/drawing/2014/main" id="{9C3540EA-3307-4718-8F00-1576F0027EFA}"/>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0085" r="20085"/>
          <a:stretch/>
        </p:blipFill>
        <p:spPr>
          <a:xfrm>
            <a:off x="4897296" y="0"/>
            <a:ext cx="7294704" cy="6858325"/>
          </a:xfrm>
          <a:noFill/>
        </p:spPr>
      </p:pic>
      <p:sp>
        <p:nvSpPr>
          <p:cNvPr id="6" name="Subtitle 5">
            <a:extLst>
              <a:ext uri="{FF2B5EF4-FFF2-40B4-BE49-F238E27FC236}">
                <a16:creationId xmlns:a16="http://schemas.microsoft.com/office/drawing/2014/main" id="{B09A4899-8460-4793-A7AA-53031D42A3FA}"/>
              </a:ext>
            </a:extLst>
          </p:cNvPr>
          <p:cNvSpPr>
            <a:spLocks noGrp="1"/>
          </p:cNvSpPr>
          <p:nvPr>
            <p:ph type="subTitle" idx="1"/>
          </p:nvPr>
        </p:nvSpPr>
        <p:spPr>
          <a:xfrm>
            <a:off x="240147" y="2406806"/>
            <a:ext cx="5243421" cy="3692559"/>
          </a:xfrm>
        </p:spPr>
        <p:txBody>
          <a:bodyPr/>
          <a:lstStyle/>
          <a:p>
            <a:pPr marL="342900" indent="-342900">
              <a:buFont typeface="Arial" panose="020B0604020202020204" pitchFamily="34" charset="0"/>
              <a:buChar char="•"/>
            </a:pPr>
            <a:r>
              <a:rPr lang="en-GB" sz="3200" dirty="0"/>
              <a:t>How we work towards sustainability at SINTEF</a:t>
            </a:r>
          </a:p>
          <a:p>
            <a:pPr marL="342900" indent="-342900">
              <a:buFont typeface="Arial" panose="020B0604020202020204" pitchFamily="34" charset="0"/>
              <a:buChar char="•"/>
            </a:pPr>
            <a:r>
              <a:rPr lang="en-GB" sz="3200" dirty="0"/>
              <a:t>Some examples</a:t>
            </a:r>
          </a:p>
          <a:p>
            <a:pPr marL="342900" indent="-342900">
              <a:buFont typeface="Arial" panose="020B0604020202020204" pitchFamily="34" charset="0"/>
              <a:buChar char="•"/>
            </a:pPr>
            <a:r>
              <a:rPr lang="en-GB" sz="3200" dirty="0"/>
              <a:t>How we used transition design for development of sustainable transport in rural areas</a:t>
            </a:r>
          </a:p>
          <a:p>
            <a:pPr marL="342900" indent="-342900">
              <a:buFont typeface="Arial" panose="020B0604020202020204" pitchFamily="34" charset="0"/>
              <a:buChar char="•"/>
            </a:pPr>
            <a:r>
              <a:rPr lang="en-GB" sz="3200" dirty="0"/>
              <a:t>Lessons learned</a:t>
            </a:r>
          </a:p>
          <a:p>
            <a:pPr marL="342900" indent="-342900">
              <a:buFont typeface="Arial" panose="020B0604020202020204" pitchFamily="34" charset="0"/>
              <a:buChar char="•"/>
            </a:pPr>
            <a:endParaRPr lang="nb-NO" dirty="0"/>
          </a:p>
          <a:p>
            <a:endParaRPr lang="nb-NO"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888189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21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fld id="{5751DFAA-887F-4071-8EAD-E8CA316FCF06}" type="slidenum">
              <a:rPr lang="nb-NO" smtClean="0"/>
              <a:t>3</a:t>
            </a:fld>
            <a:endParaRPr lang="nb-NO"/>
          </a:p>
        </p:txBody>
      </p:sp>
      <p:sp>
        <p:nvSpPr>
          <p:cNvPr id="2318" name="Tittel 1">
            <a:extLst>
              <a:ext uri="{FF2B5EF4-FFF2-40B4-BE49-F238E27FC236}">
                <a16:creationId xmlns:a16="http://schemas.microsoft.com/office/drawing/2014/main" id="{15D0B469-AC32-4D1F-9487-F9FD62226D1C}"/>
              </a:ext>
            </a:extLst>
          </p:cNvPr>
          <p:cNvSpPr>
            <a:spLocks noGrp="1"/>
          </p:cNvSpPr>
          <p:nvPr>
            <p:ph type="title" idx="4294967295"/>
          </p:nvPr>
        </p:nvSpPr>
        <p:spPr>
          <a:xfrm>
            <a:off x="1995754" y="262620"/>
            <a:ext cx="9800754" cy="703578"/>
          </a:xfrm>
        </p:spPr>
        <p:txBody>
          <a:bodyPr/>
          <a:lstStyle/>
          <a:p>
            <a:r>
              <a:rPr lang="en-GB" sz="2800" b="1" dirty="0"/>
              <a:t>SINTEF - Technology for a better society</a:t>
            </a:r>
            <a:endParaRPr lang="en-GB" sz="2800" b="1" dirty="0">
              <a:latin typeface="+mn-lt"/>
            </a:endParaRPr>
          </a:p>
        </p:txBody>
      </p:sp>
      <p:grpSp>
        <p:nvGrpSpPr>
          <p:cNvPr id="8" name="Group 4"/>
          <p:cNvGrpSpPr>
            <a:grpSpLocks noChangeAspect="1"/>
          </p:cNvGrpSpPr>
          <p:nvPr/>
        </p:nvGrpSpPr>
        <p:grpSpPr bwMode="auto">
          <a:xfrm>
            <a:off x="2131968" y="3213040"/>
            <a:ext cx="7231778" cy="3565401"/>
            <a:chOff x="-2" y="534"/>
            <a:chExt cx="15363" cy="7572"/>
          </a:xfrm>
          <a:solidFill>
            <a:schemeClr val="accent1"/>
          </a:solidFill>
        </p:grpSpPr>
        <p:grpSp>
          <p:nvGrpSpPr>
            <p:cNvPr id="10" name="Group 205"/>
            <p:cNvGrpSpPr>
              <a:grpSpLocks/>
            </p:cNvGrpSpPr>
            <p:nvPr/>
          </p:nvGrpSpPr>
          <p:grpSpPr bwMode="auto">
            <a:xfrm>
              <a:off x="-2" y="701"/>
              <a:ext cx="8232" cy="1431"/>
              <a:chOff x="-2" y="701"/>
              <a:chExt cx="8232" cy="1431"/>
            </a:xfrm>
            <a:grpFill/>
          </p:grpSpPr>
          <p:sp>
            <p:nvSpPr>
              <p:cNvPr id="1452" name="Rectangle 5"/>
              <p:cNvSpPr>
                <a:spLocks noChangeArrowheads="1"/>
              </p:cNvSpPr>
              <p:nvPr/>
            </p:nvSpPr>
            <p:spPr bwMode="auto">
              <a:xfrm>
                <a:off x="6633"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3" name="Rectangle 6"/>
              <p:cNvSpPr>
                <a:spLocks noChangeArrowheads="1"/>
              </p:cNvSpPr>
              <p:nvPr/>
            </p:nvSpPr>
            <p:spPr bwMode="auto">
              <a:xfrm>
                <a:off x="6466"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4" name="Rectangle 7"/>
              <p:cNvSpPr>
                <a:spLocks noChangeArrowheads="1"/>
              </p:cNvSpPr>
              <p:nvPr/>
            </p:nvSpPr>
            <p:spPr bwMode="auto">
              <a:xfrm>
                <a:off x="6134"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5" name="Rectangle 8"/>
              <p:cNvSpPr>
                <a:spLocks noChangeArrowheads="1"/>
              </p:cNvSpPr>
              <p:nvPr/>
            </p:nvSpPr>
            <p:spPr bwMode="auto">
              <a:xfrm>
                <a:off x="5969"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6" name="Rectangle 9"/>
              <p:cNvSpPr>
                <a:spLocks noChangeArrowheads="1"/>
              </p:cNvSpPr>
              <p:nvPr/>
            </p:nvSpPr>
            <p:spPr bwMode="auto">
              <a:xfrm>
                <a:off x="5802"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7" name="Rectangle 10"/>
              <p:cNvSpPr>
                <a:spLocks noChangeArrowheads="1"/>
              </p:cNvSpPr>
              <p:nvPr/>
            </p:nvSpPr>
            <p:spPr bwMode="auto">
              <a:xfrm>
                <a:off x="5638"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8" name="Rectangle 11"/>
              <p:cNvSpPr>
                <a:spLocks noChangeArrowheads="1"/>
              </p:cNvSpPr>
              <p:nvPr/>
            </p:nvSpPr>
            <p:spPr bwMode="auto">
              <a:xfrm>
                <a:off x="5471"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9" name="Rectangle 12"/>
              <p:cNvSpPr>
                <a:spLocks noChangeArrowheads="1"/>
              </p:cNvSpPr>
              <p:nvPr/>
            </p:nvSpPr>
            <p:spPr bwMode="auto">
              <a:xfrm>
                <a:off x="5306"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0" name="Rectangle 13"/>
              <p:cNvSpPr>
                <a:spLocks noChangeArrowheads="1"/>
              </p:cNvSpPr>
              <p:nvPr/>
            </p:nvSpPr>
            <p:spPr bwMode="auto">
              <a:xfrm>
                <a:off x="5139"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1" name="Rectangle 14"/>
              <p:cNvSpPr>
                <a:spLocks noChangeArrowheads="1"/>
              </p:cNvSpPr>
              <p:nvPr/>
            </p:nvSpPr>
            <p:spPr bwMode="auto">
              <a:xfrm>
                <a:off x="4974"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2" name="Rectangle 15"/>
              <p:cNvSpPr>
                <a:spLocks noChangeArrowheads="1"/>
              </p:cNvSpPr>
              <p:nvPr/>
            </p:nvSpPr>
            <p:spPr bwMode="auto">
              <a:xfrm>
                <a:off x="4808"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3" name="Rectangle 16"/>
              <p:cNvSpPr>
                <a:spLocks noChangeArrowheads="1"/>
              </p:cNvSpPr>
              <p:nvPr/>
            </p:nvSpPr>
            <p:spPr bwMode="auto">
              <a:xfrm>
                <a:off x="4643"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4" name="Rectangle 17"/>
              <p:cNvSpPr>
                <a:spLocks noChangeArrowheads="1"/>
              </p:cNvSpPr>
              <p:nvPr/>
            </p:nvSpPr>
            <p:spPr bwMode="auto">
              <a:xfrm>
                <a:off x="4311"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5" name="Rectangle 18"/>
              <p:cNvSpPr>
                <a:spLocks noChangeArrowheads="1"/>
              </p:cNvSpPr>
              <p:nvPr/>
            </p:nvSpPr>
            <p:spPr bwMode="auto">
              <a:xfrm>
                <a:off x="4144"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6" name="Rectangle 19"/>
              <p:cNvSpPr>
                <a:spLocks noChangeArrowheads="1"/>
              </p:cNvSpPr>
              <p:nvPr/>
            </p:nvSpPr>
            <p:spPr bwMode="auto">
              <a:xfrm>
                <a:off x="3980"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7" name="Rectangle 20"/>
              <p:cNvSpPr>
                <a:spLocks noChangeArrowheads="1"/>
              </p:cNvSpPr>
              <p:nvPr/>
            </p:nvSpPr>
            <p:spPr bwMode="auto">
              <a:xfrm>
                <a:off x="3813"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8" name="Rectangle 21"/>
              <p:cNvSpPr>
                <a:spLocks noChangeArrowheads="1"/>
              </p:cNvSpPr>
              <p:nvPr/>
            </p:nvSpPr>
            <p:spPr bwMode="auto">
              <a:xfrm>
                <a:off x="3648"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9" name="Rectangle 22"/>
              <p:cNvSpPr>
                <a:spLocks noChangeArrowheads="1"/>
              </p:cNvSpPr>
              <p:nvPr/>
            </p:nvSpPr>
            <p:spPr bwMode="auto">
              <a:xfrm>
                <a:off x="3481"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0" name="Rectangle 23"/>
              <p:cNvSpPr>
                <a:spLocks noChangeArrowheads="1"/>
              </p:cNvSpPr>
              <p:nvPr/>
            </p:nvSpPr>
            <p:spPr bwMode="auto">
              <a:xfrm>
                <a:off x="3316" y="70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1" name="Rectangle 24"/>
              <p:cNvSpPr>
                <a:spLocks noChangeArrowheads="1"/>
              </p:cNvSpPr>
              <p:nvPr/>
            </p:nvSpPr>
            <p:spPr bwMode="auto">
              <a:xfrm>
                <a:off x="812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2" name="Rectangle 25"/>
              <p:cNvSpPr>
                <a:spLocks noChangeArrowheads="1"/>
              </p:cNvSpPr>
              <p:nvPr/>
            </p:nvSpPr>
            <p:spPr bwMode="auto">
              <a:xfrm>
                <a:off x="7959"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3" name="Rectangle 26"/>
              <p:cNvSpPr>
                <a:spLocks noChangeArrowheads="1"/>
              </p:cNvSpPr>
              <p:nvPr/>
            </p:nvSpPr>
            <p:spPr bwMode="auto">
              <a:xfrm>
                <a:off x="646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4" name="Rectangle 27"/>
              <p:cNvSpPr>
                <a:spLocks noChangeArrowheads="1"/>
              </p:cNvSpPr>
              <p:nvPr/>
            </p:nvSpPr>
            <p:spPr bwMode="auto">
              <a:xfrm>
                <a:off x="630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5" name="Rectangle 28"/>
              <p:cNvSpPr>
                <a:spLocks noChangeArrowheads="1"/>
              </p:cNvSpPr>
              <p:nvPr/>
            </p:nvSpPr>
            <p:spPr bwMode="auto">
              <a:xfrm>
                <a:off x="6134"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6" name="Rectangle 29"/>
              <p:cNvSpPr>
                <a:spLocks noChangeArrowheads="1"/>
              </p:cNvSpPr>
              <p:nvPr/>
            </p:nvSpPr>
            <p:spPr bwMode="auto">
              <a:xfrm>
                <a:off x="5969"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7" name="Rectangle 30"/>
              <p:cNvSpPr>
                <a:spLocks noChangeArrowheads="1"/>
              </p:cNvSpPr>
              <p:nvPr/>
            </p:nvSpPr>
            <p:spPr bwMode="auto">
              <a:xfrm>
                <a:off x="5802"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8" name="Rectangle 31"/>
              <p:cNvSpPr>
                <a:spLocks noChangeArrowheads="1"/>
              </p:cNvSpPr>
              <p:nvPr/>
            </p:nvSpPr>
            <p:spPr bwMode="auto">
              <a:xfrm>
                <a:off x="5638"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9" name="Rectangle 32"/>
              <p:cNvSpPr>
                <a:spLocks noChangeArrowheads="1"/>
              </p:cNvSpPr>
              <p:nvPr/>
            </p:nvSpPr>
            <p:spPr bwMode="auto">
              <a:xfrm>
                <a:off x="547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0" name="Rectangle 33"/>
              <p:cNvSpPr>
                <a:spLocks noChangeArrowheads="1"/>
              </p:cNvSpPr>
              <p:nvPr/>
            </p:nvSpPr>
            <p:spPr bwMode="auto">
              <a:xfrm>
                <a:off x="530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1" name="Rectangle 34"/>
              <p:cNvSpPr>
                <a:spLocks noChangeArrowheads="1"/>
              </p:cNvSpPr>
              <p:nvPr/>
            </p:nvSpPr>
            <p:spPr bwMode="auto">
              <a:xfrm>
                <a:off x="5139"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2" name="Rectangle 35"/>
              <p:cNvSpPr>
                <a:spLocks noChangeArrowheads="1"/>
              </p:cNvSpPr>
              <p:nvPr/>
            </p:nvSpPr>
            <p:spPr bwMode="auto">
              <a:xfrm>
                <a:off x="4974"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3" name="Rectangle 36"/>
              <p:cNvSpPr>
                <a:spLocks noChangeArrowheads="1"/>
              </p:cNvSpPr>
              <p:nvPr/>
            </p:nvSpPr>
            <p:spPr bwMode="auto">
              <a:xfrm>
                <a:off x="4808"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4" name="Rectangle 37"/>
              <p:cNvSpPr>
                <a:spLocks noChangeArrowheads="1"/>
              </p:cNvSpPr>
              <p:nvPr/>
            </p:nvSpPr>
            <p:spPr bwMode="auto">
              <a:xfrm>
                <a:off x="4643"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5" name="Rectangle 38"/>
              <p:cNvSpPr>
                <a:spLocks noChangeArrowheads="1"/>
              </p:cNvSpPr>
              <p:nvPr/>
            </p:nvSpPr>
            <p:spPr bwMode="auto">
              <a:xfrm>
                <a:off x="447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6" name="Rectangle 39"/>
              <p:cNvSpPr>
                <a:spLocks noChangeArrowheads="1"/>
              </p:cNvSpPr>
              <p:nvPr/>
            </p:nvSpPr>
            <p:spPr bwMode="auto">
              <a:xfrm>
                <a:off x="4144"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7" name="Rectangle 40"/>
              <p:cNvSpPr>
                <a:spLocks noChangeArrowheads="1"/>
              </p:cNvSpPr>
              <p:nvPr/>
            </p:nvSpPr>
            <p:spPr bwMode="auto">
              <a:xfrm>
                <a:off x="3980"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8" name="Rectangle 41"/>
              <p:cNvSpPr>
                <a:spLocks noChangeArrowheads="1"/>
              </p:cNvSpPr>
              <p:nvPr/>
            </p:nvSpPr>
            <p:spPr bwMode="auto">
              <a:xfrm>
                <a:off x="3813"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9" name="Rectangle 42"/>
              <p:cNvSpPr>
                <a:spLocks noChangeArrowheads="1"/>
              </p:cNvSpPr>
              <p:nvPr/>
            </p:nvSpPr>
            <p:spPr bwMode="auto">
              <a:xfrm>
                <a:off x="3648"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0" name="Rectangle 43"/>
              <p:cNvSpPr>
                <a:spLocks noChangeArrowheads="1"/>
              </p:cNvSpPr>
              <p:nvPr/>
            </p:nvSpPr>
            <p:spPr bwMode="auto">
              <a:xfrm>
                <a:off x="348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1" name="Rectangle 44"/>
              <p:cNvSpPr>
                <a:spLocks noChangeArrowheads="1"/>
              </p:cNvSpPr>
              <p:nvPr/>
            </p:nvSpPr>
            <p:spPr bwMode="auto">
              <a:xfrm>
                <a:off x="331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2" name="Rectangle 45"/>
              <p:cNvSpPr>
                <a:spLocks noChangeArrowheads="1"/>
              </p:cNvSpPr>
              <p:nvPr/>
            </p:nvSpPr>
            <p:spPr bwMode="auto">
              <a:xfrm>
                <a:off x="3149"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3" name="Rectangle 46"/>
              <p:cNvSpPr>
                <a:spLocks noChangeArrowheads="1"/>
              </p:cNvSpPr>
              <p:nvPr/>
            </p:nvSpPr>
            <p:spPr bwMode="auto">
              <a:xfrm>
                <a:off x="2985"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4" name="Rectangle 47"/>
              <p:cNvSpPr>
                <a:spLocks noChangeArrowheads="1"/>
              </p:cNvSpPr>
              <p:nvPr/>
            </p:nvSpPr>
            <p:spPr bwMode="auto">
              <a:xfrm>
                <a:off x="2154" y="866"/>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5" name="Rectangle 48"/>
              <p:cNvSpPr>
                <a:spLocks noChangeArrowheads="1"/>
              </p:cNvSpPr>
              <p:nvPr/>
            </p:nvSpPr>
            <p:spPr bwMode="auto">
              <a:xfrm>
                <a:off x="1990" y="86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6" name="Rectangle 49"/>
              <p:cNvSpPr>
                <a:spLocks noChangeArrowheads="1"/>
              </p:cNvSpPr>
              <p:nvPr/>
            </p:nvSpPr>
            <p:spPr bwMode="auto">
              <a:xfrm>
                <a:off x="1823"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7" name="Rectangle 50"/>
              <p:cNvSpPr>
                <a:spLocks noChangeArrowheads="1"/>
              </p:cNvSpPr>
              <p:nvPr/>
            </p:nvSpPr>
            <p:spPr bwMode="auto">
              <a:xfrm>
                <a:off x="8126"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8" name="Rectangle 51"/>
              <p:cNvSpPr>
                <a:spLocks noChangeArrowheads="1"/>
              </p:cNvSpPr>
              <p:nvPr/>
            </p:nvSpPr>
            <p:spPr bwMode="auto">
              <a:xfrm>
                <a:off x="7959"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9" name="Rectangle 52"/>
              <p:cNvSpPr>
                <a:spLocks noChangeArrowheads="1"/>
              </p:cNvSpPr>
              <p:nvPr/>
            </p:nvSpPr>
            <p:spPr bwMode="auto">
              <a:xfrm>
                <a:off x="7794" y="103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0" name="Rectangle 53"/>
              <p:cNvSpPr>
                <a:spLocks noChangeArrowheads="1"/>
              </p:cNvSpPr>
              <p:nvPr/>
            </p:nvSpPr>
            <p:spPr bwMode="auto">
              <a:xfrm>
                <a:off x="7627" y="103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1" name="Rectangle 54"/>
              <p:cNvSpPr>
                <a:spLocks noChangeArrowheads="1"/>
              </p:cNvSpPr>
              <p:nvPr/>
            </p:nvSpPr>
            <p:spPr bwMode="auto">
              <a:xfrm>
                <a:off x="6301"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2" name="Rectangle 55"/>
              <p:cNvSpPr>
                <a:spLocks noChangeArrowheads="1"/>
              </p:cNvSpPr>
              <p:nvPr/>
            </p:nvSpPr>
            <p:spPr bwMode="auto">
              <a:xfrm>
                <a:off x="6134"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3" name="Rectangle 56"/>
              <p:cNvSpPr>
                <a:spLocks noChangeArrowheads="1"/>
              </p:cNvSpPr>
              <p:nvPr/>
            </p:nvSpPr>
            <p:spPr bwMode="auto">
              <a:xfrm>
                <a:off x="5969"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4" name="Rectangle 57"/>
              <p:cNvSpPr>
                <a:spLocks noChangeArrowheads="1"/>
              </p:cNvSpPr>
              <p:nvPr/>
            </p:nvSpPr>
            <p:spPr bwMode="auto">
              <a:xfrm>
                <a:off x="5802"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5" name="Rectangle 58"/>
              <p:cNvSpPr>
                <a:spLocks noChangeArrowheads="1"/>
              </p:cNvSpPr>
              <p:nvPr/>
            </p:nvSpPr>
            <p:spPr bwMode="auto">
              <a:xfrm>
                <a:off x="5638"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6" name="Rectangle 59"/>
              <p:cNvSpPr>
                <a:spLocks noChangeArrowheads="1"/>
              </p:cNvSpPr>
              <p:nvPr/>
            </p:nvSpPr>
            <p:spPr bwMode="auto">
              <a:xfrm>
                <a:off x="5471"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7" name="Rectangle 60"/>
              <p:cNvSpPr>
                <a:spLocks noChangeArrowheads="1"/>
              </p:cNvSpPr>
              <p:nvPr/>
            </p:nvSpPr>
            <p:spPr bwMode="auto">
              <a:xfrm>
                <a:off x="5306"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8" name="Rectangle 61"/>
              <p:cNvSpPr>
                <a:spLocks noChangeArrowheads="1"/>
              </p:cNvSpPr>
              <p:nvPr/>
            </p:nvSpPr>
            <p:spPr bwMode="auto">
              <a:xfrm>
                <a:off x="5139"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9" name="Rectangle 62"/>
              <p:cNvSpPr>
                <a:spLocks noChangeArrowheads="1"/>
              </p:cNvSpPr>
              <p:nvPr/>
            </p:nvSpPr>
            <p:spPr bwMode="auto">
              <a:xfrm>
                <a:off x="4974"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0" name="Rectangle 63"/>
              <p:cNvSpPr>
                <a:spLocks noChangeArrowheads="1"/>
              </p:cNvSpPr>
              <p:nvPr/>
            </p:nvSpPr>
            <p:spPr bwMode="auto">
              <a:xfrm>
                <a:off x="4808"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1" name="Rectangle 64"/>
              <p:cNvSpPr>
                <a:spLocks noChangeArrowheads="1"/>
              </p:cNvSpPr>
              <p:nvPr/>
            </p:nvSpPr>
            <p:spPr bwMode="auto">
              <a:xfrm>
                <a:off x="4643"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2" name="Rectangle 65"/>
              <p:cNvSpPr>
                <a:spLocks noChangeArrowheads="1"/>
              </p:cNvSpPr>
              <p:nvPr/>
            </p:nvSpPr>
            <p:spPr bwMode="auto">
              <a:xfrm>
                <a:off x="4476"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3" name="Rectangle 66"/>
              <p:cNvSpPr>
                <a:spLocks noChangeArrowheads="1"/>
              </p:cNvSpPr>
              <p:nvPr/>
            </p:nvSpPr>
            <p:spPr bwMode="auto">
              <a:xfrm>
                <a:off x="4311"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4" name="Rectangle 67"/>
              <p:cNvSpPr>
                <a:spLocks noChangeArrowheads="1"/>
              </p:cNvSpPr>
              <p:nvPr/>
            </p:nvSpPr>
            <p:spPr bwMode="auto">
              <a:xfrm>
                <a:off x="4144"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5" name="Rectangle 68"/>
              <p:cNvSpPr>
                <a:spLocks noChangeArrowheads="1"/>
              </p:cNvSpPr>
              <p:nvPr/>
            </p:nvSpPr>
            <p:spPr bwMode="auto">
              <a:xfrm>
                <a:off x="3813"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6" name="Rectangle 69"/>
              <p:cNvSpPr>
                <a:spLocks noChangeArrowheads="1"/>
              </p:cNvSpPr>
              <p:nvPr/>
            </p:nvSpPr>
            <p:spPr bwMode="auto">
              <a:xfrm>
                <a:off x="3648"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7" name="Rectangle 70"/>
              <p:cNvSpPr>
                <a:spLocks noChangeArrowheads="1"/>
              </p:cNvSpPr>
              <p:nvPr/>
            </p:nvSpPr>
            <p:spPr bwMode="auto">
              <a:xfrm>
                <a:off x="3481"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8" name="Rectangle 71"/>
              <p:cNvSpPr>
                <a:spLocks noChangeArrowheads="1"/>
              </p:cNvSpPr>
              <p:nvPr/>
            </p:nvSpPr>
            <p:spPr bwMode="auto">
              <a:xfrm>
                <a:off x="3316"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9" name="Rectangle 72"/>
              <p:cNvSpPr>
                <a:spLocks noChangeArrowheads="1"/>
              </p:cNvSpPr>
              <p:nvPr/>
            </p:nvSpPr>
            <p:spPr bwMode="auto">
              <a:xfrm>
                <a:off x="2818"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0" name="Rectangle 73"/>
              <p:cNvSpPr>
                <a:spLocks noChangeArrowheads="1"/>
              </p:cNvSpPr>
              <p:nvPr/>
            </p:nvSpPr>
            <p:spPr bwMode="auto">
              <a:xfrm>
                <a:off x="2653"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1" name="Rectangle 74"/>
              <p:cNvSpPr>
                <a:spLocks noChangeArrowheads="1"/>
              </p:cNvSpPr>
              <p:nvPr/>
            </p:nvSpPr>
            <p:spPr bwMode="auto">
              <a:xfrm>
                <a:off x="2321" y="103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2" name="Rectangle 75"/>
              <p:cNvSpPr>
                <a:spLocks noChangeArrowheads="1"/>
              </p:cNvSpPr>
              <p:nvPr/>
            </p:nvSpPr>
            <p:spPr bwMode="auto">
              <a:xfrm>
                <a:off x="812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3" name="Rectangle 76"/>
              <p:cNvSpPr>
                <a:spLocks noChangeArrowheads="1"/>
              </p:cNvSpPr>
              <p:nvPr/>
            </p:nvSpPr>
            <p:spPr bwMode="auto">
              <a:xfrm>
                <a:off x="7959"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4" name="Rectangle 77"/>
              <p:cNvSpPr>
                <a:spLocks noChangeArrowheads="1"/>
              </p:cNvSpPr>
              <p:nvPr/>
            </p:nvSpPr>
            <p:spPr bwMode="auto">
              <a:xfrm>
                <a:off x="7794" y="1200"/>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5" name="Rectangle 78"/>
              <p:cNvSpPr>
                <a:spLocks noChangeArrowheads="1"/>
              </p:cNvSpPr>
              <p:nvPr/>
            </p:nvSpPr>
            <p:spPr bwMode="auto">
              <a:xfrm>
                <a:off x="6301"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6" name="Rectangle 79"/>
              <p:cNvSpPr>
                <a:spLocks noChangeArrowheads="1"/>
              </p:cNvSpPr>
              <p:nvPr/>
            </p:nvSpPr>
            <p:spPr bwMode="auto">
              <a:xfrm>
                <a:off x="6134"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7" name="Rectangle 80"/>
              <p:cNvSpPr>
                <a:spLocks noChangeArrowheads="1"/>
              </p:cNvSpPr>
              <p:nvPr/>
            </p:nvSpPr>
            <p:spPr bwMode="auto">
              <a:xfrm>
                <a:off x="5969"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8" name="Rectangle 81"/>
              <p:cNvSpPr>
                <a:spLocks noChangeArrowheads="1"/>
              </p:cNvSpPr>
              <p:nvPr/>
            </p:nvSpPr>
            <p:spPr bwMode="auto">
              <a:xfrm>
                <a:off x="5802"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9" name="Rectangle 82"/>
              <p:cNvSpPr>
                <a:spLocks noChangeArrowheads="1"/>
              </p:cNvSpPr>
              <p:nvPr/>
            </p:nvSpPr>
            <p:spPr bwMode="auto">
              <a:xfrm>
                <a:off x="5638"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0" name="Rectangle 83"/>
              <p:cNvSpPr>
                <a:spLocks noChangeArrowheads="1"/>
              </p:cNvSpPr>
              <p:nvPr/>
            </p:nvSpPr>
            <p:spPr bwMode="auto">
              <a:xfrm>
                <a:off x="5471"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1" name="Rectangle 84"/>
              <p:cNvSpPr>
                <a:spLocks noChangeArrowheads="1"/>
              </p:cNvSpPr>
              <p:nvPr/>
            </p:nvSpPr>
            <p:spPr bwMode="auto">
              <a:xfrm>
                <a:off x="530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2" name="Rectangle 85"/>
              <p:cNvSpPr>
                <a:spLocks noChangeArrowheads="1"/>
              </p:cNvSpPr>
              <p:nvPr/>
            </p:nvSpPr>
            <p:spPr bwMode="auto">
              <a:xfrm>
                <a:off x="5139"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3" name="Rectangle 86"/>
              <p:cNvSpPr>
                <a:spLocks noChangeArrowheads="1"/>
              </p:cNvSpPr>
              <p:nvPr/>
            </p:nvSpPr>
            <p:spPr bwMode="auto">
              <a:xfrm>
                <a:off x="4974"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4" name="Rectangle 87"/>
              <p:cNvSpPr>
                <a:spLocks noChangeArrowheads="1"/>
              </p:cNvSpPr>
              <p:nvPr/>
            </p:nvSpPr>
            <p:spPr bwMode="auto">
              <a:xfrm>
                <a:off x="4808"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5" name="Rectangle 88"/>
              <p:cNvSpPr>
                <a:spLocks noChangeArrowheads="1"/>
              </p:cNvSpPr>
              <p:nvPr/>
            </p:nvSpPr>
            <p:spPr bwMode="auto">
              <a:xfrm>
                <a:off x="4643"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6" name="Rectangle 89"/>
              <p:cNvSpPr>
                <a:spLocks noChangeArrowheads="1"/>
              </p:cNvSpPr>
              <p:nvPr/>
            </p:nvSpPr>
            <p:spPr bwMode="auto">
              <a:xfrm>
                <a:off x="447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7" name="Rectangle 90"/>
              <p:cNvSpPr>
                <a:spLocks noChangeArrowheads="1"/>
              </p:cNvSpPr>
              <p:nvPr/>
            </p:nvSpPr>
            <p:spPr bwMode="auto">
              <a:xfrm>
                <a:off x="4311"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8" name="Rectangle 91"/>
              <p:cNvSpPr>
                <a:spLocks noChangeArrowheads="1"/>
              </p:cNvSpPr>
              <p:nvPr/>
            </p:nvSpPr>
            <p:spPr bwMode="auto">
              <a:xfrm>
                <a:off x="4144"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9" name="Rectangle 92"/>
              <p:cNvSpPr>
                <a:spLocks noChangeArrowheads="1"/>
              </p:cNvSpPr>
              <p:nvPr/>
            </p:nvSpPr>
            <p:spPr bwMode="auto">
              <a:xfrm>
                <a:off x="3813"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0" name="Rectangle 93"/>
              <p:cNvSpPr>
                <a:spLocks noChangeArrowheads="1"/>
              </p:cNvSpPr>
              <p:nvPr/>
            </p:nvSpPr>
            <p:spPr bwMode="auto">
              <a:xfrm>
                <a:off x="3648"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1" name="Rectangle 94"/>
              <p:cNvSpPr>
                <a:spLocks noChangeArrowheads="1"/>
              </p:cNvSpPr>
              <p:nvPr/>
            </p:nvSpPr>
            <p:spPr bwMode="auto">
              <a:xfrm>
                <a:off x="3481"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2" name="Rectangle 95"/>
              <p:cNvSpPr>
                <a:spLocks noChangeArrowheads="1"/>
              </p:cNvSpPr>
              <p:nvPr/>
            </p:nvSpPr>
            <p:spPr bwMode="auto">
              <a:xfrm>
                <a:off x="331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3" name="Rectangle 96"/>
              <p:cNvSpPr>
                <a:spLocks noChangeArrowheads="1"/>
              </p:cNvSpPr>
              <p:nvPr/>
            </p:nvSpPr>
            <p:spPr bwMode="auto">
              <a:xfrm>
                <a:off x="3149"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4" name="Rectangle 97"/>
              <p:cNvSpPr>
                <a:spLocks noChangeArrowheads="1"/>
              </p:cNvSpPr>
              <p:nvPr/>
            </p:nvSpPr>
            <p:spPr bwMode="auto">
              <a:xfrm>
                <a:off x="2985"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5" name="Rectangle 98"/>
              <p:cNvSpPr>
                <a:spLocks noChangeArrowheads="1"/>
              </p:cNvSpPr>
              <p:nvPr/>
            </p:nvSpPr>
            <p:spPr bwMode="auto">
              <a:xfrm>
                <a:off x="2818"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6" name="Rectangle 99"/>
              <p:cNvSpPr>
                <a:spLocks noChangeArrowheads="1"/>
              </p:cNvSpPr>
              <p:nvPr/>
            </p:nvSpPr>
            <p:spPr bwMode="auto">
              <a:xfrm>
                <a:off x="248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7" name="Rectangle 100"/>
              <p:cNvSpPr>
                <a:spLocks noChangeArrowheads="1"/>
              </p:cNvSpPr>
              <p:nvPr/>
            </p:nvSpPr>
            <p:spPr bwMode="auto">
              <a:xfrm>
                <a:off x="2321" y="1200"/>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8" name="Rectangle 101"/>
              <p:cNvSpPr>
                <a:spLocks noChangeArrowheads="1"/>
              </p:cNvSpPr>
              <p:nvPr/>
            </p:nvSpPr>
            <p:spPr bwMode="auto">
              <a:xfrm>
                <a:off x="2154" y="1200"/>
                <a:ext cx="105"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9" name="Rectangle 102"/>
              <p:cNvSpPr>
                <a:spLocks noChangeArrowheads="1"/>
              </p:cNvSpPr>
              <p:nvPr/>
            </p:nvSpPr>
            <p:spPr bwMode="auto">
              <a:xfrm>
                <a:off x="1990" y="1200"/>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0" name="Rectangle 103"/>
              <p:cNvSpPr>
                <a:spLocks noChangeArrowheads="1"/>
              </p:cNvSpPr>
              <p:nvPr/>
            </p:nvSpPr>
            <p:spPr bwMode="auto">
              <a:xfrm>
                <a:off x="6301"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1" name="Rectangle 104"/>
              <p:cNvSpPr>
                <a:spLocks noChangeArrowheads="1"/>
              </p:cNvSpPr>
              <p:nvPr/>
            </p:nvSpPr>
            <p:spPr bwMode="auto">
              <a:xfrm>
                <a:off x="6134"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2" name="Rectangle 105"/>
              <p:cNvSpPr>
                <a:spLocks noChangeArrowheads="1"/>
              </p:cNvSpPr>
              <p:nvPr/>
            </p:nvSpPr>
            <p:spPr bwMode="auto">
              <a:xfrm>
                <a:off x="5969"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3" name="Rectangle 106"/>
              <p:cNvSpPr>
                <a:spLocks noChangeArrowheads="1"/>
              </p:cNvSpPr>
              <p:nvPr/>
            </p:nvSpPr>
            <p:spPr bwMode="auto">
              <a:xfrm>
                <a:off x="5802"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4" name="Rectangle 107"/>
              <p:cNvSpPr>
                <a:spLocks noChangeArrowheads="1"/>
              </p:cNvSpPr>
              <p:nvPr/>
            </p:nvSpPr>
            <p:spPr bwMode="auto">
              <a:xfrm>
                <a:off x="5638"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5" name="Rectangle 108"/>
              <p:cNvSpPr>
                <a:spLocks noChangeArrowheads="1"/>
              </p:cNvSpPr>
              <p:nvPr/>
            </p:nvSpPr>
            <p:spPr bwMode="auto">
              <a:xfrm>
                <a:off x="5471"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6" name="Rectangle 109"/>
              <p:cNvSpPr>
                <a:spLocks noChangeArrowheads="1"/>
              </p:cNvSpPr>
              <p:nvPr/>
            </p:nvSpPr>
            <p:spPr bwMode="auto">
              <a:xfrm>
                <a:off x="5306"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7" name="Rectangle 110"/>
              <p:cNvSpPr>
                <a:spLocks noChangeArrowheads="1"/>
              </p:cNvSpPr>
              <p:nvPr/>
            </p:nvSpPr>
            <p:spPr bwMode="auto">
              <a:xfrm>
                <a:off x="5139"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8" name="Rectangle 111"/>
              <p:cNvSpPr>
                <a:spLocks noChangeArrowheads="1"/>
              </p:cNvSpPr>
              <p:nvPr/>
            </p:nvSpPr>
            <p:spPr bwMode="auto">
              <a:xfrm>
                <a:off x="4974"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9" name="Rectangle 112"/>
              <p:cNvSpPr>
                <a:spLocks noChangeArrowheads="1"/>
              </p:cNvSpPr>
              <p:nvPr/>
            </p:nvSpPr>
            <p:spPr bwMode="auto">
              <a:xfrm>
                <a:off x="4808"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0" name="Rectangle 113"/>
              <p:cNvSpPr>
                <a:spLocks noChangeArrowheads="1"/>
              </p:cNvSpPr>
              <p:nvPr/>
            </p:nvSpPr>
            <p:spPr bwMode="auto">
              <a:xfrm>
                <a:off x="4643"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1" name="Rectangle 114"/>
              <p:cNvSpPr>
                <a:spLocks noChangeArrowheads="1"/>
              </p:cNvSpPr>
              <p:nvPr/>
            </p:nvSpPr>
            <p:spPr bwMode="auto">
              <a:xfrm>
                <a:off x="3648"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2" name="Rectangle 115"/>
              <p:cNvSpPr>
                <a:spLocks noChangeArrowheads="1"/>
              </p:cNvSpPr>
              <p:nvPr/>
            </p:nvSpPr>
            <p:spPr bwMode="auto">
              <a:xfrm>
                <a:off x="3481"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3" name="Rectangle 116"/>
              <p:cNvSpPr>
                <a:spLocks noChangeArrowheads="1"/>
              </p:cNvSpPr>
              <p:nvPr/>
            </p:nvSpPr>
            <p:spPr bwMode="auto">
              <a:xfrm>
                <a:off x="3316"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4" name="Rectangle 117"/>
              <p:cNvSpPr>
                <a:spLocks noChangeArrowheads="1"/>
              </p:cNvSpPr>
              <p:nvPr/>
            </p:nvSpPr>
            <p:spPr bwMode="auto">
              <a:xfrm>
                <a:off x="2985"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5" name="Rectangle 118"/>
              <p:cNvSpPr>
                <a:spLocks noChangeArrowheads="1"/>
              </p:cNvSpPr>
              <p:nvPr/>
            </p:nvSpPr>
            <p:spPr bwMode="auto">
              <a:xfrm>
                <a:off x="2653"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6" name="Rectangle 119"/>
              <p:cNvSpPr>
                <a:spLocks noChangeArrowheads="1"/>
              </p:cNvSpPr>
              <p:nvPr/>
            </p:nvSpPr>
            <p:spPr bwMode="auto">
              <a:xfrm>
                <a:off x="2486"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7" name="Rectangle 120"/>
              <p:cNvSpPr>
                <a:spLocks noChangeArrowheads="1"/>
              </p:cNvSpPr>
              <p:nvPr/>
            </p:nvSpPr>
            <p:spPr bwMode="auto">
              <a:xfrm>
                <a:off x="2321" y="136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8" name="Rectangle 121"/>
              <p:cNvSpPr>
                <a:spLocks noChangeArrowheads="1"/>
              </p:cNvSpPr>
              <p:nvPr/>
            </p:nvSpPr>
            <p:spPr bwMode="auto">
              <a:xfrm>
                <a:off x="2154" y="136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9" name="Rectangle 122"/>
              <p:cNvSpPr>
                <a:spLocks noChangeArrowheads="1"/>
              </p:cNvSpPr>
              <p:nvPr/>
            </p:nvSpPr>
            <p:spPr bwMode="auto">
              <a:xfrm>
                <a:off x="1990" y="136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0" name="Rectangle 123"/>
              <p:cNvSpPr>
                <a:spLocks noChangeArrowheads="1"/>
              </p:cNvSpPr>
              <p:nvPr/>
            </p:nvSpPr>
            <p:spPr bwMode="auto">
              <a:xfrm>
                <a:off x="6134"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1" name="Rectangle 124"/>
              <p:cNvSpPr>
                <a:spLocks noChangeArrowheads="1"/>
              </p:cNvSpPr>
              <p:nvPr/>
            </p:nvSpPr>
            <p:spPr bwMode="auto">
              <a:xfrm>
                <a:off x="5969"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2" name="Rectangle 125"/>
              <p:cNvSpPr>
                <a:spLocks noChangeArrowheads="1"/>
              </p:cNvSpPr>
              <p:nvPr/>
            </p:nvSpPr>
            <p:spPr bwMode="auto">
              <a:xfrm>
                <a:off x="5802"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3" name="Rectangle 126"/>
              <p:cNvSpPr>
                <a:spLocks noChangeArrowheads="1"/>
              </p:cNvSpPr>
              <p:nvPr/>
            </p:nvSpPr>
            <p:spPr bwMode="auto">
              <a:xfrm>
                <a:off x="5638"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4" name="Rectangle 127"/>
              <p:cNvSpPr>
                <a:spLocks noChangeArrowheads="1"/>
              </p:cNvSpPr>
              <p:nvPr/>
            </p:nvSpPr>
            <p:spPr bwMode="auto">
              <a:xfrm>
                <a:off x="5471"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5" name="Rectangle 128"/>
              <p:cNvSpPr>
                <a:spLocks noChangeArrowheads="1"/>
              </p:cNvSpPr>
              <p:nvPr/>
            </p:nvSpPr>
            <p:spPr bwMode="auto">
              <a:xfrm>
                <a:off x="5306"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6" name="Rectangle 129"/>
              <p:cNvSpPr>
                <a:spLocks noChangeArrowheads="1"/>
              </p:cNvSpPr>
              <p:nvPr/>
            </p:nvSpPr>
            <p:spPr bwMode="auto">
              <a:xfrm>
                <a:off x="5139"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7" name="Rectangle 130"/>
              <p:cNvSpPr>
                <a:spLocks noChangeArrowheads="1"/>
              </p:cNvSpPr>
              <p:nvPr/>
            </p:nvSpPr>
            <p:spPr bwMode="auto">
              <a:xfrm>
                <a:off x="4974"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dirty="0"/>
              </a:p>
            </p:txBody>
          </p:sp>
          <p:sp>
            <p:nvSpPr>
              <p:cNvPr id="1578" name="Rectangle 131"/>
              <p:cNvSpPr>
                <a:spLocks noChangeArrowheads="1"/>
              </p:cNvSpPr>
              <p:nvPr/>
            </p:nvSpPr>
            <p:spPr bwMode="auto">
              <a:xfrm>
                <a:off x="4808"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9" name="Rectangle 132"/>
              <p:cNvSpPr>
                <a:spLocks noChangeArrowheads="1"/>
              </p:cNvSpPr>
              <p:nvPr/>
            </p:nvSpPr>
            <p:spPr bwMode="auto">
              <a:xfrm>
                <a:off x="3813"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0" name="Rectangle 133"/>
              <p:cNvSpPr>
                <a:spLocks noChangeArrowheads="1"/>
              </p:cNvSpPr>
              <p:nvPr/>
            </p:nvSpPr>
            <p:spPr bwMode="auto">
              <a:xfrm>
                <a:off x="3648"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1" name="Rectangle 134"/>
              <p:cNvSpPr>
                <a:spLocks noChangeArrowheads="1"/>
              </p:cNvSpPr>
              <p:nvPr/>
            </p:nvSpPr>
            <p:spPr bwMode="auto">
              <a:xfrm>
                <a:off x="3481"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2" name="Rectangle 135"/>
              <p:cNvSpPr>
                <a:spLocks noChangeArrowheads="1"/>
              </p:cNvSpPr>
              <p:nvPr/>
            </p:nvSpPr>
            <p:spPr bwMode="auto">
              <a:xfrm>
                <a:off x="3149"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3" name="Rectangle 136"/>
              <p:cNvSpPr>
                <a:spLocks noChangeArrowheads="1"/>
              </p:cNvSpPr>
              <p:nvPr/>
            </p:nvSpPr>
            <p:spPr bwMode="auto">
              <a:xfrm>
                <a:off x="2985"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4" name="Rectangle 137"/>
              <p:cNvSpPr>
                <a:spLocks noChangeArrowheads="1"/>
              </p:cNvSpPr>
              <p:nvPr/>
            </p:nvSpPr>
            <p:spPr bwMode="auto">
              <a:xfrm>
                <a:off x="2818"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5" name="Rectangle 138"/>
              <p:cNvSpPr>
                <a:spLocks noChangeArrowheads="1"/>
              </p:cNvSpPr>
              <p:nvPr/>
            </p:nvSpPr>
            <p:spPr bwMode="auto">
              <a:xfrm>
                <a:off x="2653"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6" name="Rectangle 139"/>
              <p:cNvSpPr>
                <a:spLocks noChangeArrowheads="1"/>
              </p:cNvSpPr>
              <p:nvPr/>
            </p:nvSpPr>
            <p:spPr bwMode="auto">
              <a:xfrm>
                <a:off x="2321" y="1531"/>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7" name="Rectangle 140"/>
              <p:cNvSpPr>
                <a:spLocks noChangeArrowheads="1"/>
              </p:cNvSpPr>
              <p:nvPr/>
            </p:nvSpPr>
            <p:spPr bwMode="auto">
              <a:xfrm>
                <a:off x="2154" y="1531"/>
                <a:ext cx="105"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8" name="Rectangle 141"/>
              <p:cNvSpPr>
                <a:spLocks noChangeArrowheads="1"/>
              </p:cNvSpPr>
              <p:nvPr/>
            </p:nvSpPr>
            <p:spPr bwMode="auto">
              <a:xfrm>
                <a:off x="1990" y="1531"/>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9" name="Rectangle 142"/>
              <p:cNvSpPr>
                <a:spLocks noChangeArrowheads="1"/>
              </p:cNvSpPr>
              <p:nvPr/>
            </p:nvSpPr>
            <p:spPr bwMode="auto">
              <a:xfrm>
                <a:off x="1823"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0" name="Rectangle 143"/>
              <p:cNvSpPr>
                <a:spLocks noChangeArrowheads="1"/>
              </p:cNvSpPr>
              <p:nvPr/>
            </p:nvSpPr>
            <p:spPr bwMode="auto">
              <a:xfrm>
                <a:off x="613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1" name="Rectangle 144"/>
              <p:cNvSpPr>
                <a:spLocks noChangeArrowheads="1"/>
              </p:cNvSpPr>
              <p:nvPr/>
            </p:nvSpPr>
            <p:spPr bwMode="auto">
              <a:xfrm>
                <a:off x="596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2" name="Rectangle 145"/>
              <p:cNvSpPr>
                <a:spLocks noChangeArrowheads="1"/>
              </p:cNvSpPr>
              <p:nvPr/>
            </p:nvSpPr>
            <p:spPr bwMode="auto">
              <a:xfrm>
                <a:off x="5802"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3" name="Rectangle 146"/>
              <p:cNvSpPr>
                <a:spLocks noChangeArrowheads="1"/>
              </p:cNvSpPr>
              <p:nvPr/>
            </p:nvSpPr>
            <p:spPr bwMode="auto">
              <a:xfrm>
                <a:off x="5638"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4" name="Rectangle 147"/>
              <p:cNvSpPr>
                <a:spLocks noChangeArrowheads="1"/>
              </p:cNvSpPr>
              <p:nvPr/>
            </p:nvSpPr>
            <p:spPr bwMode="auto">
              <a:xfrm>
                <a:off x="547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5" name="Rectangle 148"/>
              <p:cNvSpPr>
                <a:spLocks noChangeArrowheads="1"/>
              </p:cNvSpPr>
              <p:nvPr/>
            </p:nvSpPr>
            <p:spPr bwMode="auto">
              <a:xfrm>
                <a:off x="530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6" name="Rectangle 149"/>
              <p:cNvSpPr>
                <a:spLocks noChangeArrowheads="1"/>
              </p:cNvSpPr>
              <p:nvPr/>
            </p:nvSpPr>
            <p:spPr bwMode="auto">
              <a:xfrm>
                <a:off x="513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7" name="Rectangle 150"/>
              <p:cNvSpPr>
                <a:spLocks noChangeArrowheads="1"/>
              </p:cNvSpPr>
              <p:nvPr/>
            </p:nvSpPr>
            <p:spPr bwMode="auto">
              <a:xfrm>
                <a:off x="497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8" name="Rectangle 151"/>
              <p:cNvSpPr>
                <a:spLocks noChangeArrowheads="1"/>
              </p:cNvSpPr>
              <p:nvPr/>
            </p:nvSpPr>
            <p:spPr bwMode="auto">
              <a:xfrm>
                <a:off x="4808"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9" name="Rectangle 152"/>
              <p:cNvSpPr>
                <a:spLocks noChangeArrowheads="1"/>
              </p:cNvSpPr>
              <p:nvPr/>
            </p:nvSpPr>
            <p:spPr bwMode="auto">
              <a:xfrm>
                <a:off x="414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0" name="Rectangle 153"/>
              <p:cNvSpPr>
                <a:spLocks noChangeArrowheads="1"/>
              </p:cNvSpPr>
              <p:nvPr/>
            </p:nvSpPr>
            <p:spPr bwMode="auto">
              <a:xfrm>
                <a:off x="3980"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1" name="Rectangle 154"/>
              <p:cNvSpPr>
                <a:spLocks noChangeArrowheads="1"/>
              </p:cNvSpPr>
              <p:nvPr/>
            </p:nvSpPr>
            <p:spPr bwMode="auto">
              <a:xfrm>
                <a:off x="3813"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2" name="Rectangle 155"/>
              <p:cNvSpPr>
                <a:spLocks noChangeArrowheads="1"/>
              </p:cNvSpPr>
              <p:nvPr/>
            </p:nvSpPr>
            <p:spPr bwMode="auto">
              <a:xfrm>
                <a:off x="3648"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3" name="Rectangle 156"/>
              <p:cNvSpPr>
                <a:spLocks noChangeArrowheads="1"/>
              </p:cNvSpPr>
              <p:nvPr/>
            </p:nvSpPr>
            <p:spPr bwMode="auto">
              <a:xfrm>
                <a:off x="348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4" name="Rectangle 157"/>
              <p:cNvSpPr>
                <a:spLocks noChangeArrowheads="1"/>
              </p:cNvSpPr>
              <p:nvPr/>
            </p:nvSpPr>
            <p:spPr bwMode="auto">
              <a:xfrm>
                <a:off x="314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5" name="Rectangle 158"/>
              <p:cNvSpPr>
                <a:spLocks noChangeArrowheads="1"/>
              </p:cNvSpPr>
              <p:nvPr/>
            </p:nvSpPr>
            <p:spPr bwMode="auto">
              <a:xfrm>
                <a:off x="2653"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6" name="Rectangle 159"/>
              <p:cNvSpPr>
                <a:spLocks noChangeArrowheads="1"/>
              </p:cNvSpPr>
              <p:nvPr/>
            </p:nvSpPr>
            <p:spPr bwMode="auto">
              <a:xfrm>
                <a:off x="248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7" name="Rectangle 160"/>
              <p:cNvSpPr>
                <a:spLocks noChangeArrowheads="1"/>
              </p:cNvSpPr>
              <p:nvPr/>
            </p:nvSpPr>
            <p:spPr bwMode="auto">
              <a:xfrm>
                <a:off x="2321" y="169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8" name="Rectangle 161"/>
              <p:cNvSpPr>
                <a:spLocks noChangeArrowheads="1"/>
              </p:cNvSpPr>
              <p:nvPr/>
            </p:nvSpPr>
            <p:spPr bwMode="auto">
              <a:xfrm>
                <a:off x="66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9" name="Rectangle 162"/>
              <p:cNvSpPr>
                <a:spLocks noChangeArrowheads="1"/>
              </p:cNvSpPr>
              <p:nvPr/>
            </p:nvSpPr>
            <p:spPr bwMode="auto">
              <a:xfrm>
                <a:off x="49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0" name="Rectangle 163"/>
              <p:cNvSpPr>
                <a:spLocks noChangeArrowheads="1"/>
              </p:cNvSpPr>
              <p:nvPr/>
            </p:nvSpPr>
            <p:spPr bwMode="auto">
              <a:xfrm>
                <a:off x="32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1" name="Rectangle 164"/>
              <p:cNvSpPr>
                <a:spLocks noChangeArrowheads="1"/>
              </p:cNvSpPr>
              <p:nvPr/>
            </p:nvSpPr>
            <p:spPr bwMode="auto">
              <a:xfrm>
                <a:off x="812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2" name="Rectangle 165"/>
              <p:cNvSpPr>
                <a:spLocks noChangeArrowheads="1"/>
              </p:cNvSpPr>
              <p:nvPr/>
            </p:nvSpPr>
            <p:spPr bwMode="auto">
              <a:xfrm>
                <a:off x="795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3" name="Rectangle 166"/>
              <p:cNvSpPr>
                <a:spLocks noChangeArrowheads="1"/>
              </p:cNvSpPr>
              <p:nvPr/>
            </p:nvSpPr>
            <p:spPr bwMode="auto">
              <a:xfrm>
                <a:off x="613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4" name="Rectangle 167"/>
              <p:cNvSpPr>
                <a:spLocks noChangeArrowheads="1"/>
              </p:cNvSpPr>
              <p:nvPr/>
            </p:nvSpPr>
            <p:spPr bwMode="auto">
              <a:xfrm>
                <a:off x="596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5" name="Rectangle 168"/>
              <p:cNvSpPr>
                <a:spLocks noChangeArrowheads="1"/>
              </p:cNvSpPr>
              <p:nvPr/>
            </p:nvSpPr>
            <p:spPr bwMode="auto">
              <a:xfrm>
                <a:off x="580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6" name="Rectangle 169"/>
              <p:cNvSpPr>
                <a:spLocks noChangeArrowheads="1"/>
              </p:cNvSpPr>
              <p:nvPr/>
            </p:nvSpPr>
            <p:spPr bwMode="auto">
              <a:xfrm>
                <a:off x="5638"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7" name="Rectangle 170"/>
              <p:cNvSpPr>
                <a:spLocks noChangeArrowheads="1"/>
              </p:cNvSpPr>
              <p:nvPr/>
            </p:nvSpPr>
            <p:spPr bwMode="auto">
              <a:xfrm>
                <a:off x="547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8" name="Rectangle 171"/>
              <p:cNvSpPr>
                <a:spLocks noChangeArrowheads="1"/>
              </p:cNvSpPr>
              <p:nvPr/>
            </p:nvSpPr>
            <p:spPr bwMode="auto">
              <a:xfrm>
                <a:off x="530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9" name="Rectangle 172"/>
              <p:cNvSpPr>
                <a:spLocks noChangeArrowheads="1"/>
              </p:cNvSpPr>
              <p:nvPr/>
            </p:nvSpPr>
            <p:spPr bwMode="auto">
              <a:xfrm>
                <a:off x="513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0" name="Rectangle 173"/>
              <p:cNvSpPr>
                <a:spLocks noChangeArrowheads="1"/>
              </p:cNvSpPr>
              <p:nvPr/>
            </p:nvSpPr>
            <p:spPr bwMode="auto">
              <a:xfrm>
                <a:off x="497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1" name="Rectangle 174"/>
              <p:cNvSpPr>
                <a:spLocks noChangeArrowheads="1"/>
              </p:cNvSpPr>
              <p:nvPr/>
            </p:nvSpPr>
            <p:spPr bwMode="auto">
              <a:xfrm>
                <a:off x="431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2" name="Rectangle 175"/>
              <p:cNvSpPr>
                <a:spLocks noChangeArrowheads="1"/>
              </p:cNvSpPr>
              <p:nvPr/>
            </p:nvSpPr>
            <p:spPr bwMode="auto">
              <a:xfrm>
                <a:off x="414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3" name="Rectangle 176"/>
              <p:cNvSpPr>
                <a:spLocks noChangeArrowheads="1"/>
              </p:cNvSpPr>
              <p:nvPr/>
            </p:nvSpPr>
            <p:spPr bwMode="auto">
              <a:xfrm>
                <a:off x="3980"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4" name="Rectangle 177"/>
              <p:cNvSpPr>
                <a:spLocks noChangeArrowheads="1"/>
              </p:cNvSpPr>
              <p:nvPr/>
            </p:nvSpPr>
            <p:spPr bwMode="auto">
              <a:xfrm>
                <a:off x="3648"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5" name="Rectangle 178"/>
              <p:cNvSpPr>
                <a:spLocks noChangeArrowheads="1"/>
              </p:cNvSpPr>
              <p:nvPr/>
            </p:nvSpPr>
            <p:spPr bwMode="auto">
              <a:xfrm>
                <a:off x="348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6" name="Rectangle 179"/>
              <p:cNvSpPr>
                <a:spLocks noChangeArrowheads="1"/>
              </p:cNvSpPr>
              <p:nvPr/>
            </p:nvSpPr>
            <p:spPr bwMode="auto">
              <a:xfrm>
                <a:off x="331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7" name="Rectangle 180"/>
              <p:cNvSpPr>
                <a:spLocks noChangeArrowheads="1"/>
              </p:cNvSpPr>
              <p:nvPr/>
            </p:nvSpPr>
            <p:spPr bwMode="auto">
              <a:xfrm>
                <a:off x="314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8" name="Rectangle 181"/>
              <p:cNvSpPr>
                <a:spLocks noChangeArrowheads="1"/>
              </p:cNvSpPr>
              <p:nvPr/>
            </p:nvSpPr>
            <p:spPr bwMode="auto">
              <a:xfrm>
                <a:off x="2985"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9" name="Rectangle 182"/>
              <p:cNvSpPr>
                <a:spLocks noChangeArrowheads="1"/>
              </p:cNvSpPr>
              <p:nvPr/>
            </p:nvSpPr>
            <p:spPr bwMode="auto">
              <a:xfrm>
                <a:off x="2653"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0" name="Rectangle 183"/>
              <p:cNvSpPr>
                <a:spLocks noChangeArrowheads="1"/>
              </p:cNvSpPr>
              <p:nvPr/>
            </p:nvSpPr>
            <p:spPr bwMode="auto">
              <a:xfrm>
                <a:off x="248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1" name="Rectangle 184"/>
              <p:cNvSpPr>
                <a:spLocks noChangeArrowheads="1"/>
              </p:cNvSpPr>
              <p:nvPr/>
            </p:nvSpPr>
            <p:spPr bwMode="auto">
              <a:xfrm>
                <a:off x="2321" y="1863"/>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2" name="Rectangle 185"/>
              <p:cNvSpPr>
                <a:spLocks noChangeArrowheads="1"/>
              </p:cNvSpPr>
              <p:nvPr/>
            </p:nvSpPr>
            <p:spPr bwMode="auto">
              <a:xfrm>
                <a:off x="2154" y="1863"/>
                <a:ext cx="105"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3" name="Rectangle 186"/>
              <p:cNvSpPr>
                <a:spLocks noChangeArrowheads="1"/>
              </p:cNvSpPr>
              <p:nvPr/>
            </p:nvSpPr>
            <p:spPr bwMode="auto">
              <a:xfrm>
                <a:off x="1990" y="1863"/>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4" name="Rectangle 187"/>
              <p:cNvSpPr>
                <a:spLocks noChangeArrowheads="1"/>
              </p:cNvSpPr>
              <p:nvPr/>
            </p:nvSpPr>
            <p:spPr bwMode="auto">
              <a:xfrm>
                <a:off x="1823"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5" name="Rectangle 188"/>
              <p:cNvSpPr>
                <a:spLocks noChangeArrowheads="1"/>
              </p:cNvSpPr>
              <p:nvPr/>
            </p:nvSpPr>
            <p:spPr bwMode="auto">
              <a:xfrm>
                <a:off x="165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6" name="Rectangle 189"/>
              <p:cNvSpPr>
                <a:spLocks noChangeArrowheads="1"/>
              </p:cNvSpPr>
              <p:nvPr/>
            </p:nvSpPr>
            <p:spPr bwMode="auto">
              <a:xfrm>
                <a:off x="149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7" name="Rectangle 190"/>
              <p:cNvSpPr>
                <a:spLocks noChangeArrowheads="1"/>
              </p:cNvSpPr>
              <p:nvPr/>
            </p:nvSpPr>
            <p:spPr bwMode="auto">
              <a:xfrm>
                <a:off x="132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8" name="Rectangle 191"/>
              <p:cNvSpPr>
                <a:spLocks noChangeArrowheads="1"/>
              </p:cNvSpPr>
              <p:nvPr/>
            </p:nvSpPr>
            <p:spPr bwMode="auto">
              <a:xfrm>
                <a:off x="1160"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9" name="Rectangle 192"/>
              <p:cNvSpPr>
                <a:spLocks noChangeArrowheads="1"/>
              </p:cNvSpPr>
              <p:nvPr/>
            </p:nvSpPr>
            <p:spPr bwMode="auto">
              <a:xfrm>
                <a:off x="993"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0" name="Rectangle 193"/>
              <p:cNvSpPr>
                <a:spLocks noChangeArrowheads="1"/>
              </p:cNvSpPr>
              <p:nvPr/>
            </p:nvSpPr>
            <p:spPr bwMode="auto">
              <a:xfrm>
                <a:off x="828"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1" name="Rectangle 194"/>
              <p:cNvSpPr>
                <a:spLocks noChangeArrowheads="1"/>
              </p:cNvSpPr>
              <p:nvPr/>
            </p:nvSpPr>
            <p:spPr bwMode="auto">
              <a:xfrm>
                <a:off x="66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2" name="Rectangle 195"/>
              <p:cNvSpPr>
                <a:spLocks noChangeArrowheads="1"/>
              </p:cNvSpPr>
              <p:nvPr/>
            </p:nvSpPr>
            <p:spPr bwMode="auto">
              <a:xfrm>
                <a:off x="49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3" name="Rectangle 196"/>
              <p:cNvSpPr>
                <a:spLocks noChangeArrowheads="1"/>
              </p:cNvSpPr>
              <p:nvPr/>
            </p:nvSpPr>
            <p:spPr bwMode="auto">
              <a:xfrm>
                <a:off x="32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4" name="Rectangle 197"/>
              <p:cNvSpPr>
                <a:spLocks noChangeArrowheads="1"/>
              </p:cNvSpPr>
              <p:nvPr/>
            </p:nvSpPr>
            <p:spPr bwMode="auto">
              <a:xfrm>
                <a:off x="165"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5" name="Rectangle 198"/>
              <p:cNvSpPr>
                <a:spLocks noChangeArrowheads="1"/>
              </p:cNvSpPr>
              <p:nvPr/>
            </p:nvSpPr>
            <p:spPr bwMode="auto">
              <a:xfrm>
                <a:off x="-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6" name="Rectangle 199"/>
              <p:cNvSpPr>
                <a:spLocks noChangeArrowheads="1"/>
              </p:cNvSpPr>
              <p:nvPr/>
            </p:nvSpPr>
            <p:spPr bwMode="auto">
              <a:xfrm>
                <a:off x="812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7" name="Rectangle 200"/>
              <p:cNvSpPr>
                <a:spLocks noChangeArrowheads="1"/>
              </p:cNvSpPr>
              <p:nvPr/>
            </p:nvSpPr>
            <p:spPr bwMode="auto">
              <a:xfrm>
                <a:off x="795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8" name="Rectangle 201"/>
              <p:cNvSpPr>
                <a:spLocks noChangeArrowheads="1"/>
              </p:cNvSpPr>
              <p:nvPr/>
            </p:nvSpPr>
            <p:spPr bwMode="auto">
              <a:xfrm>
                <a:off x="7794" y="202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9" name="Rectangle 202"/>
              <p:cNvSpPr>
                <a:spLocks noChangeArrowheads="1"/>
              </p:cNvSpPr>
              <p:nvPr/>
            </p:nvSpPr>
            <p:spPr bwMode="auto">
              <a:xfrm>
                <a:off x="646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50" name="Rectangle 203"/>
              <p:cNvSpPr>
                <a:spLocks noChangeArrowheads="1"/>
              </p:cNvSpPr>
              <p:nvPr/>
            </p:nvSpPr>
            <p:spPr bwMode="auto">
              <a:xfrm>
                <a:off x="5638"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51" name="Rectangle 204"/>
              <p:cNvSpPr>
                <a:spLocks noChangeArrowheads="1"/>
              </p:cNvSpPr>
              <p:nvPr/>
            </p:nvSpPr>
            <p:spPr bwMode="auto">
              <a:xfrm>
                <a:off x="547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1" name="Group 406"/>
            <p:cNvGrpSpPr>
              <a:grpSpLocks/>
            </p:cNvGrpSpPr>
            <p:nvPr/>
          </p:nvGrpSpPr>
          <p:grpSpPr bwMode="auto">
            <a:xfrm>
              <a:off x="-2" y="2028"/>
              <a:ext cx="8232" cy="1099"/>
              <a:chOff x="-2" y="2028"/>
              <a:chExt cx="8232" cy="1099"/>
            </a:xfrm>
            <a:grpFill/>
          </p:grpSpPr>
          <p:sp>
            <p:nvSpPr>
              <p:cNvPr id="1252" name="Rectangle 206"/>
              <p:cNvSpPr>
                <a:spLocks noChangeArrowheads="1"/>
              </p:cNvSpPr>
              <p:nvPr/>
            </p:nvSpPr>
            <p:spPr bwMode="auto">
              <a:xfrm>
                <a:off x="530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3" name="Rectangle 207"/>
              <p:cNvSpPr>
                <a:spLocks noChangeArrowheads="1"/>
              </p:cNvSpPr>
              <p:nvPr/>
            </p:nvSpPr>
            <p:spPr bwMode="auto">
              <a:xfrm>
                <a:off x="513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4" name="Rectangle 208"/>
              <p:cNvSpPr>
                <a:spLocks noChangeArrowheads="1"/>
              </p:cNvSpPr>
              <p:nvPr/>
            </p:nvSpPr>
            <p:spPr bwMode="auto">
              <a:xfrm>
                <a:off x="497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5" name="Rectangle 209"/>
              <p:cNvSpPr>
                <a:spLocks noChangeArrowheads="1"/>
              </p:cNvSpPr>
              <p:nvPr/>
            </p:nvSpPr>
            <p:spPr bwMode="auto">
              <a:xfrm>
                <a:off x="447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6" name="Rectangle 210"/>
              <p:cNvSpPr>
                <a:spLocks noChangeArrowheads="1"/>
              </p:cNvSpPr>
              <p:nvPr/>
            </p:nvSpPr>
            <p:spPr bwMode="auto">
              <a:xfrm>
                <a:off x="431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7" name="Rectangle 211"/>
              <p:cNvSpPr>
                <a:spLocks noChangeArrowheads="1"/>
              </p:cNvSpPr>
              <p:nvPr/>
            </p:nvSpPr>
            <p:spPr bwMode="auto">
              <a:xfrm>
                <a:off x="414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8" name="Rectangle 212"/>
              <p:cNvSpPr>
                <a:spLocks noChangeArrowheads="1"/>
              </p:cNvSpPr>
              <p:nvPr/>
            </p:nvSpPr>
            <p:spPr bwMode="auto">
              <a:xfrm>
                <a:off x="3980"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9" name="Rectangle 213"/>
              <p:cNvSpPr>
                <a:spLocks noChangeArrowheads="1"/>
              </p:cNvSpPr>
              <p:nvPr/>
            </p:nvSpPr>
            <p:spPr bwMode="auto">
              <a:xfrm>
                <a:off x="3540"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0" name="Rectangle 214"/>
              <p:cNvSpPr>
                <a:spLocks noChangeArrowheads="1"/>
              </p:cNvSpPr>
              <p:nvPr/>
            </p:nvSpPr>
            <p:spPr bwMode="auto">
              <a:xfrm>
                <a:off x="348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1" name="Rectangle 215"/>
              <p:cNvSpPr>
                <a:spLocks noChangeArrowheads="1"/>
              </p:cNvSpPr>
              <p:nvPr/>
            </p:nvSpPr>
            <p:spPr bwMode="auto">
              <a:xfrm>
                <a:off x="331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2" name="Rectangle 216"/>
              <p:cNvSpPr>
                <a:spLocks noChangeArrowheads="1"/>
              </p:cNvSpPr>
              <p:nvPr/>
            </p:nvSpPr>
            <p:spPr bwMode="auto">
              <a:xfrm>
                <a:off x="314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3" name="Rectangle 217"/>
              <p:cNvSpPr>
                <a:spLocks noChangeArrowheads="1"/>
              </p:cNvSpPr>
              <p:nvPr/>
            </p:nvSpPr>
            <p:spPr bwMode="auto">
              <a:xfrm>
                <a:off x="2985"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4" name="Rectangle 218"/>
              <p:cNvSpPr>
                <a:spLocks noChangeArrowheads="1"/>
              </p:cNvSpPr>
              <p:nvPr/>
            </p:nvSpPr>
            <p:spPr bwMode="auto">
              <a:xfrm>
                <a:off x="2818"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5" name="Rectangle 219"/>
              <p:cNvSpPr>
                <a:spLocks noChangeArrowheads="1"/>
              </p:cNvSpPr>
              <p:nvPr/>
            </p:nvSpPr>
            <p:spPr bwMode="auto">
              <a:xfrm>
                <a:off x="2653"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6" name="Rectangle 220"/>
              <p:cNvSpPr>
                <a:spLocks noChangeArrowheads="1"/>
              </p:cNvSpPr>
              <p:nvPr/>
            </p:nvSpPr>
            <p:spPr bwMode="auto">
              <a:xfrm>
                <a:off x="248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7" name="Rectangle 221"/>
              <p:cNvSpPr>
                <a:spLocks noChangeArrowheads="1"/>
              </p:cNvSpPr>
              <p:nvPr/>
            </p:nvSpPr>
            <p:spPr bwMode="auto">
              <a:xfrm>
                <a:off x="2321" y="202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8" name="Rectangle 222"/>
              <p:cNvSpPr>
                <a:spLocks noChangeArrowheads="1"/>
              </p:cNvSpPr>
              <p:nvPr/>
            </p:nvSpPr>
            <p:spPr bwMode="auto">
              <a:xfrm>
                <a:off x="2154" y="202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9" name="Rectangle 223"/>
              <p:cNvSpPr>
                <a:spLocks noChangeArrowheads="1"/>
              </p:cNvSpPr>
              <p:nvPr/>
            </p:nvSpPr>
            <p:spPr bwMode="auto">
              <a:xfrm>
                <a:off x="1990" y="202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0" name="Rectangle 224"/>
              <p:cNvSpPr>
                <a:spLocks noChangeArrowheads="1"/>
              </p:cNvSpPr>
              <p:nvPr/>
            </p:nvSpPr>
            <p:spPr bwMode="auto">
              <a:xfrm>
                <a:off x="1823"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1" name="Rectangle 225"/>
              <p:cNvSpPr>
                <a:spLocks noChangeArrowheads="1"/>
              </p:cNvSpPr>
              <p:nvPr/>
            </p:nvSpPr>
            <p:spPr bwMode="auto">
              <a:xfrm>
                <a:off x="165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2" name="Rectangle 226"/>
              <p:cNvSpPr>
                <a:spLocks noChangeArrowheads="1"/>
              </p:cNvSpPr>
              <p:nvPr/>
            </p:nvSpPr>
            <p:spPr bwMode="auto">
              <a:xfrm>
                <a:off x="149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3" name="Rectangle 227"/>
              <p:cNvSpPr>
                <a:spLocks noChangeArrowheads="1"/>
              </p:cNvSpPr>
              <p:nvPr/>
            </p:nvSpPr>
            <p:spPr bwMode="auto">
              <a:xfrm>
                <a:off x="132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4" name="Rectangle 228"/>
              <p:cNvSpPr>
                <a:spLocks noChangeArrowheads="1"/>
              </p:cNvSpPr>
              <p:nvPr/>
            </p:nvSpPr>
            <p:spPr bwMode="auto">
              <a:xfrm>
                <a:off x="1160"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5" name="Rectangle 229"/>
              <p:cNvSpPr>
                <a:spLocks noChangeArrowheads="1"/>
              </p:cNvSpPr>
              <p:nvPr/>
            </p:nvSpPr>
            <p:spPr bwMode="auto">
              <a:xfrm>
                <a:off x="993"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6" name="Rectangle 230"/>
              <p:cNvSpPr>
                <a:spLocks noChangeArrowheads="1"/>
              </p:cNvSpPr>
              <p:nvPr/>
            </p:nvSpPr>
            <p:spPr bwMode="auto">
              <a:xfrm>
                <a:off x="828"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7" name="Rectangle 231"/>
              <p:cNvSpPr>
                <a:spLocks noChangeArrowheads="1"/>
              </p:cNvSpPr>
              <p:nvPr/>
            </p:nvSpPr>
            <p:spPr bwMode="auto">
              <a:xfrm>
                <a:off x="66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8" name="Rectangle 232"/>
              <p:cNvSpPr>
                <a:spLocks noChangeArrowheads="1"/>
              </p:cNvSpPr>
              <p:nvPr/>
            </p:nvSpPr>
            <p:spPr bwMode="auto">
              <a:xfrm>
                <a:off x="49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9" name="Rectangle 233"/>
              <p:cNvSpPr>
                <a:spLocks noChangeArrowheads="1"/>
              </p:cNvSpPr>
              <p:nvPr/>
            </p:nvSpPr>
            <p:spPr bwMode="auto">
              <a:xfrm>
                <a:off x="32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0" name="Rectangle 234"/>
              <p:cNvSpPr>
                <a:spLocks noChangeArrowheads="1"/>
              </p:cNvSpPr>
              <p:nvPr/>
            </p:nvSpPr>
            <p:spPr bwMode="auto">
              <a:xfrm>
                <a:off x="165"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1" name="Rectangle 235"/>
              <p:cNvSpPr>
                <a:spLocks noChangeArrowheads="1"/>
              </p:cNvSpPr>
              <p:nvPr/>
            </p:nvSpPr>
            <p:spPr bwMode="auto">
              <a:xfrm>
                <a:off x="812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2" name="Rectangle 236"/>
              <p:cNvSpPr>
                <a:spLocks noChangeArrowheads="1"/>
              </p:cNvSpPr>
              <p:nvPr/>
            </p:nvSpPr>
            <p:spPr bwMode="auto">
              <a:xfrm>
                <a:off x="795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3" name="Rectangle 237"/>
              <p:cNvSpPr>
                <a:spLocks noChangeArrowheads="1"/>
              </p:cNvSpPr>
              <p:nvPr/>
            </p:nvSpPr>
            <p:spPr bwMode="auto">
              <a:xfrm>
                <a:off x="7794" y="219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4" name="Rectangle 238"/>
              <p:cNvSpPr>
                <a:spLocks noChangeArrowheads="1"/>
              </p:cNvSpPr>
              <p:nvPr/>
            </p:nvSpPr>
            <p:spPr bwMode="auto">
              <a:xfrm>
                <a:off x="7627" y="2195"/>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5" name="Rectangle 239"/>
              <p:cNvSpPr>
                <a:spLocks noChangeArrowheads="1"/>
              </p:cNvSpPr>
              <p:nvPr/>
            </p:nvSpPr>
            <p:spPr bwMode="auto">
              <a:xfrm>
                <a:off x="646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6" name="Rectangle 240"/>
              <p:cNvSpPr>
                <a:spLocks noChangeArrowheads="1"/>
              </p:cNvSpPr>
              <p:nvPr/>
            </p:nvSpPr>
            <p:spPr bwMode="auto">
              <a:xfrm>
                <a:off x="630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7" name="Rectangle 241"/>
              <p:cNvSpPr>
                <a:spLocks noChangeArrowheads="1"/>
              </p:cNvSpPr>
              <p:nvPr/>
            </p:nvSpPr>
            <p:spPr bwMode="auto">
              <a:xfrm>
                <a:off x="547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8" name="Rectangle 242"/>
              <p:cNvSpPr>
                <a:spLocks noChangeArrowheads="1"/>
              </p:cNvSpPr>
              <p:nvPr/>
            </p:nvSpPr>
            <p:spPr bwMode="auto">
              <a:xfrm>
                <a:off x="530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9" name="Rectangle 243"/>
              <p:cNvSpPr>
                <a:spLocks noChangeArrowheads="1"/>
              </p:cNvSpPr>
              <p:nvPr/>
            </p:nvSpPr>
            <p:spPr bwMode="auto">
              <a:xfrm>
                <a:off x="513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0" name="Rectangle 244"/>
              <p:cNvSpPr>
                <a:spLocks noChangeArrowheads="1"/>
              </p:cNvSpPr>
              <p:nvPr/>
            </p:nvSpPr>
            <p:spPr bwMode="auto">
              <a:xfrm>
                <a:off x="497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1" name="Rectangle 245"/>
              <p:cNvSpPr>
                <a:spLocks noChangeArrowheads="1"/>
              </p:cNvSpPr>
              <p:nvPr/>
            </p:nvSpPr>
            <p:spPr bwMode="auto">
              <a:xfrm>
                <a:off x="431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2" name="Rectangle 246"/>
              <p:cNvSpPr>
                <a:spLocks noChangeArrowheads="1"/>
              </p:cNvSpPr>
              <p:nvPr/>
            </p:nvSpPr>
            <p:spPr bwMode="auto">
              <a:xfrm>
                <a:off x="414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3" name="Rectangle 247"/>
              <p:cNvSpPr>
                <a:spLocks noChangeArrowheads="1"/>
              </p:cNvSpPr>
              <p:nvPr/>
            </p:nvSpPr>
            <p:spPr bwMode="auto">
              <a:xfrm>
                <a:off x="3648"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4" name="Rectangle 248"/>
              <p:cNvSpPr>
                <a:spLocks noChangeArrowheads="1"/>
              </p:cNvSpPr>
              <p:nvPr/>
            </p:nvSpPr>
            <p:spPr bwMode="auto">
              <a:xfrm>
                <a:off x="348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5" name="Rectangle 249"/>
              <p:cNvSpPr>
                <a:spLocks noChangeArrowheads="1"/>
              </p:cNvSpPr>
              <p:nvPr/>
            </p:nvSpPr>
            <p:spPr bwMode="auto">
              <a:xfrm>
                <a:off x="331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6" name="Rectangle 250"/>
              <p:cNvSpPr>
                <a:spLocks noChangeArrowheads="1"/>
              </p:cNvSpPr>
              <p:nvPr/>
            </p:nvSpPr>
            <p:spPr bwMode="auto">
              <a:xfrm>
                <a:off x="314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7" name="Rectangle 251"/>
              <p:cNvSpPr>
                <a:spLocks noChangeArrowheads="1"/>
              </p:cNvSpPr>
              <p:nvPr/>
            </p:nvSpPr>
            <p:spPr bwMode="auto">
              <a:xfrm>
                <a:off x="2985"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8" name="Rectangle 252"/>
              <p:cNvSpPr>
                <a:spLocks noChangeArrowheads="1"/>
              </p:cNvSpPr>
              <p:nvPr/>
            </p:nvSpPr>
            <p:spPr bwMode="auto">
              <a:xfrm>
                <a:off x="2818"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9" name="Rectangle 253"/>
              <p:cNvSpPr>
                <a:spLocks noChangeArrowheads="1"/>
              </p:cNvSpPr>
              <p:nvPr/>
            </p:nvSpPr>
            <p:spPr bwMode="auto">
              <a:xfrm>
                <a:off x="2653"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0" name="Rectangle 254"/>
              <p:cNvSpPr>
                <a:spLocks noChangeArrowheads="1"/>
              </p:cNvSpPr>
              <p:nvPr/>
            </p:nvSpPr>
            <p:spPr bwMode="auto">
              <a:xfrm>
                <a:off x="248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1" name="Rectangle 255"/>
              <p:cNvSpPr>
                <a:spLocks noChangeArrowheads="1"/>
              </p:cNvSpPr>
              <p:nvPr/>
            </p:nvSpPr>
            <p:spPr bwMode="auto">
              <a:xfrm>
                <a:off x="2321" y="219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2" name="Rectangle 256"/>
              <p:cNvSpPr>
                <a:spLocks noChangeArrowheads="1"/>
              </p:cNvSpPr>
              <p:nvPr/>
            </p:nvSpPr>
            <p:spPr bwMode="auto">
              <a:xfrm>
                <a:off x="2154" y="2195"/>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3" name="Rectangle 257"/>
              <p:cNvSpPr>
                <a:spLocks noChangeArrowheads="1"/>
              </p:cNvSpPr>
              <p:nvPr/>
            </p:nvSpPr>
            <p:spPr bwMode="auto">
              <a:xfrm>
                <a:off x="1990" y="219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4" name="Rectangle 258"/>
              <p:cNvSpPr>
                <a:spLocks noChangeArrowheads="1"/>
              </p:cNvSpPr>
              <p:nvPr/>
            </p:nvSpPr>
            <p:spPr bwMode="auto">
              <a:xfrm>
                <a:off x="1823"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5" name="Rectangle 259"/>
              <p:cNvSpPr>
                <a:spLocks noChangeArrowheads="1"/>
              </p:cNvSpPr>
              <p:nvPr/>
            </p:nvSpPr>
            <p:spPr bwMode="auto">
              <a:xfrm>
                <a:off x="165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6" name="Rectangle 260"/>
              <p:cNvSpPr>
                <a:spLocks noChangeArrowheads="1"/>
              </p:cNvSpPr>
              <p:nvPr/>
            </p:nvSpPr>
            <p:spPr bwMode="auto">
              <a:xfrm>
                <a:off x="149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7" name="Rectangle 261"/>
              <p:cNvSpPr>
                <a:spLocks noChangeArrowheads="1"/>
              </p:cNvSpPr>
              <p:nvPr/>
            </p:nvSpPr>
            <p:spPr bwMode="auto">
              <a:xfrm>
                <a:off x="132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8" name="Rectangle 262"/>
              <p:cNvSpPr>
                <a:spLocks noChangeArrowheads="1"/>
              </p:cNvSpPr>
              <p:nvPr/>
            </p:nvSpPr>
            <p:spPr bwMode="auto">
              <a:xfrm>
                <a:off x="1160"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9" name="Rectangle 263"/>
              <p:cNvSpPr>
                <a:spLocks noChangeArrowheads="1"/>
              </p:cNvSpPr>
              <p:nvPr/>
            </p:nvSpPr>
            <p:spPr bwMode="auto">
              <a:xfrm>
                <a:off x="993"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0" name="Rectangle 264"/>
              <p:cNvSpPr>
                <a:spLocks noChangeArrowheads="1"/>
              </p:cNvSpPr>
              <p:nvPr/>
            </p:nvSpPr>
            <p:spPr bwMode="auto">
              <a:xfrm>
                <a:off x="828"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1" name="Rectangle 265"/>
              <p:cNvSpPr>
                <a:spLocks noChangeArrowheads="1"/>
              </p:cNvSpPr>
              <p:nvPr/>
            </p:nvSpPr>
            <p:spPr bwMode="auto">
              <a:xfrm>
                <a:off x="66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2" name="Rectangle 266"/>
              <p:cNvSpPr>
                <a:spLocks noChangeArrowheads="1"/>
              </p:cNvSpPr>
              <p:nvPr/>
            </p:nvSpPr>
            <p:spPr bwMode="auto">
              <a:xfrm>
                <a:off x="49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3" name="Rectangle 267"/>
              <p:cNvSpPr>
                <a:spLocks noChangeArrowheads="1"/>
              </p:cNvSpPr>
              <p:nvPr/>
            </p:nvSpPr>
            <p:spPr bwMode="auto">
              <a:xfrm>
                <a:off x="32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4" name="Rectangle 268"/>
              <p:cNvSpPr>
                <a:spLocks noChangeArrowheads="1"/>
              </p:cNvSpPr>
              <p:nvPr/>
            </p:nvSpPr>
            <p:spPr bwMode="auto">
              <a:xfrm>
                <a:off x="165"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5" name="Rectangle 269"/>
              <p:cNvSpPr>
                <a:spLocks noChangeArrowheads="1"/>
              </p:cNvSpPr>
              <p:nvPr/>
            </p:nvSpPr>
            <p:spPr bwMode="auto">
              <a:xfrm>
                <a:off x="-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6" name="Rectangle 270"/>
              <p:cNvSpPr>
                <a:spLocks noChangeArrowheads="1"/>
              </p:cNvSpPr>
              <p:nvPr/>
            </p:nvSpPr>
            <p:spPr bwMode="auto">
              <a:xfrm>
                <a:off x="812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7" name="Rectangle 271"/>
              <p:cNvSpPr>
                <a:spLocks noChangeArrowheads="1"/>
              </p:cNvSpPr>
              <p:nvPr/>
            </p:nvSpPr>
            <p:spPr bwMode="auto">
              <a:xfrm>
                <a:off x="7794"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8" name="Rectangle 272"/>
              <p:cNvSpPr>
                <a:spLocks noChangeArrowheads="1"/>
              </p:cNvSpPr>
              <p:nvPr/>
            </p:nvSpPr>
            <p:spPr bwMode="auto">
              <a:xfrm>
                <a:off x="7627" y="236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9" name="Rectangle 273"/>
              <p:cNvSpPr>
                <a:spLocks noChangeArrowheads="1"/>
              </p:cNvSpPr>
              <p:nvPr/>
            </p:nvSpPr>
            <p:spPr bwMode="auto">
              <a:xfrm>
                <a:off x="7463"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0" name="Rectangle 274"/>
              <p:cNvSpPr>
                <a:spLocks noChangeArrowheads="1"/>
              </p:cNvSpPr>
              <p:nvPr/>
            </p:nvSpPr>
            <p:spPr bwMode="auto">
              <a:xfrm>
                <a:off x="679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1" name="Rectangle 275"/>
              <p:cNvSpPr>
                <a:spLocks noChangeArrowheads="1"/>
              </p:cNvSpPr>
              <p:nvPr/>
            </p:nvSpPr>
            <p:spPr bwMode="auto">
              <a:xfrm>
                <a:off x="530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2" name="Rectangle 276"/>
              <p:cNvSpPr>
                <a:spLocks noChangeArrowheads="1"/>
              </p:cNvSpPr>
              <p:nvPr/>
            </p:nvSpPr>
            <p:spPr bwMode="auto">
              <a:xfrm>
                <a:off x="513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3" name="Rectangle 277"/>
              <p:cNvSpPr>
                <a:spLocks noChangeArrowheads="1"/>
              </p:cNvSpPr>
              <p:nvPr/>
            </p:nvSpPr>
            <p:spPr bwMode="auto">
              <a:xfrm>
                <a:off x="3980"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4" name="Rectangle 278"/>
              <p:cNvSpPr>
                <a:spLocks noChangeArrowheads="1"/>
              </p:cNvSpPr>
              <p:nvPr/>
            </p:nvSpPr>
            <p:spPr bwMode="auto">
              <a:xfrm>
                <a:off x="3813"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5" name="Rectangle 279"/>
              <p:cNvSpPr>
                <a:spLocks noChangeArrowheads="1"/>
              </p:cNvSpPr>
              <p:nvPr/>
            </p:nvSpPr>
            <p:spPr bwMode="auto">
              <a:xfrm>
                <a:off x="314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6" name="Rectangle 280"/>
              <p:cNvSpPr>
                <a:spLocks noChangeArrowheads="1"/>
              </p:cNvSpPr>
              <p:nvPr/>
            </p:nvSpPr>
            <p:spPr bwMode="auto">
              <a:xfrm>
                <a:off x="2985"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7" name="Rectangle 281"/>
              <p:cNvSpPr>
                <a:spLocks noChangeArrowheads="1"/>
              </p:cNvSpPr>
              <p:nvPr/>
            </p:nvSpPr>
            <p:spPr bwMode="auto">
              <a:xfrm>
                <a:off x="2818"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8" name="Rectangle 282"/>
              <p:cNvSpPr>
                <a:spLocks noChangeArrowheads="1"/>
              </p:cNvSpPr>
              <p:nvPr/>
            </p:nvSpPr>
            <p:spPr bwMode="auto">
              <a:xfrm>
                <a:off x="2653"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9" name="Rectangle 283"/>
              <p:cNvSpPr>
                <a:spLocks noChangeArrowheads="1"/>
              </p:cNvSpPr>
              <p:nvPr/>
            </p:nvSpPr>
            <p:spPr bwMode="auto">
              <a:xfrm>
                <a:off x="248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0" name="Rectangle 284"/>
              <p:cNvSpPr>
                <a:spLocks noChangeArrowheads="1"/>
              </p:cNvSpPr>
              <p:nvPr/>
            </p:nvSpPr>
            <p:spPr bwMode="auto">
              <a:xfrm>
                <a:off x="2321"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1" name="Rectangle 285"/>
              <p:cNvSpPr>
                <a:spLocks noChangeArrowheads="1"/>
              </p:cNvSpPr>
              <p:nvPr/>
            </p:nvSpPr>
            <p:spPr bwMode="auto">
              <a:xfrm>
                <a:off x="2154" y="236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2" name="Rectangle 286"/>
              <p:cNvSpPr>
                <a:spLocks noChangeArrowheads="1"/>
              </p:cNvSpPr>
              <p:nvPr/>
            </p:nvSpPr>
            <p:spPr bwMode="auto">
              <a:xfrm>
                <a:off x="1990"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3" name="Rectangle 287"/>
              <p:cNvSpPr>
                <a:spLocks noChangeArrowheads="1"/>
              </p:cNvSpPr>
              <p:nvPr/>
            </p:nvSpPr>
            <p:spPr bwMode="auto">
              <a:xfrm>
                <a:off x="1823"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4" name="Rectangle 288"/>
              <p:cNvSpPr>
                <a:spLocks noChangeArrowheads="1"/>
              </p:cNvSpPr>
              <p:nvPr/>
            </p:nvSpPr>
            <p:spPr bwMode="auto">
              <a:xfrm>
                <a:off x="165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5" name="Rectangle 289"/>
              <p:cNvSpPr>
                <a:spLocks noChangeArrowheads="1"/>
              </p:cNvSpPr>
              <p:nvPr/>
            </p:nvSpPr>
            <p:spPr bwMode="auto">
              <a:xfrm>
                <a:off x="149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6" name="Rectangle 290"/>
              <p:cNvSpPr>
                <a:spLocks noChangeArrowheads="1"/>
              </p:cNvSpPr>
              <p:nvPr/>
            </p:nvSpPr>
            <p:spPr bwMode="auto">
              <a:xfrm>
                <a:off x="132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7" name="Rectangle 291"/>
              <p:cNvSpPr>
                <a:spLocks noChangeArrowheads="1"/>
              </p:cNvSpPr>
              <p:nvPr/>
            </p:nvSpPr>
            <p:spPr bwMode="auto">
              <a:xfrm>
                <a:off x="1160"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8" name="Rectangle 292"/>
              <p:cNvSpPr>
                <a:spLocks noChangeArrowheads="1"/>
              </p:cNvSpPr>
              <p:nvPr/>
            </p:nvSpPr>
            <p:spPr bwMode="auto">
              <a:xfrm>
                <a:off x="993"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9" name="Rectangle 293"/>
              <p:cNvSpPr>
                <a:spLocks noChangeArrowheads="1"/>
              </p:cNvSpPr>
              <p:nvPr/>
            </p:nvSpPr>
            <p:spPr bwMode="auto">
              <a:xfrm>
                <a:off x="828"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0" name="Rectangle 294"/>
              <p:cNvSpPr>
                <a:spLocks noChangeArrowheads="1"/>
              </p:cNvSpPr>
              <p:nvPr/>
            </p:nvSpPr>
            <p:spPr bwMode="auto">
              <a:xfrm>
                <a:off x="66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1" name="Rectangle 295"/>
              <p:cNvSpPr>
                <a:spLocks noChangeArrowheads="1"/>
              </p:cNvSpPr>
              <p:nvPr/>
            </p:nvSpPr>
            <p:spPr bwMode="auto">
              <a:xfrm>
                <a:off x="49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2" name="Rectangle 296"/>
              <p:cNvSpPr>
                <a:spLocks noChangeArrowheads="1"/>
              </p:cNvSpPr>
              <p:nvPr/>
            </p:nvSpPr>
            <p:spPr bwMode="auto">
              <a:xfrm>
                <a:off x="32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3" name="Rectangle 297"/>
              <p:cNvSpPr>
                <a:spLocks noChangeArrowheads="1"/>
              </p:cNvSpPr>
              <p:nvPr/>
            </p:nvSpPr>
            <p:spPr bwMode="auto">
              <a:xfrm>
                <a:off x="165"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4" name="Rectangle 298"/>
              <p:cNvSpPr>
                <a:spLocks noChangeArrowheads="1"/>
              </p:cNvSpPr>
              <p:nvPr/>
            </p:nvSpPr>
            <p:spPr bwMode="auto">
              <a:xfrm>
                <a:off x="812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5" name="Rectangle 299"/>
              <p:cNvSpPr>
                <a:spLocks noChangeArrowheads="1"/>
              </p:cNvSpPr>
              <p:nvPr/>
            </p:nvSpPr>
            <p:spPr bwMode="auto">
              <a:xfrm>
                <a:off x="7794"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6" name="Rectangle 300"/>
              <p:cNvSpPr>
                <a:spLocks noChangeArrowheads="1"/>
              </p:cNvSpPr>
              <p:nvPr/>
            </p:nvSpPr>
            <p:spPr bwMode="auto">
              <a:xfrm>
                <a:off x="7627" y="252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7" name="Rectangle 301"/>
              <p:cNvSpPr>
                <a:spLocks noChangeArrowheads="1"/>
              </p:cNvSpPr>
              <p:nvPr/>
            </p:nvSpPr>
            <p:spPr bwMode="auto">
              <a:xfrm>
                <a:off x="7463"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8" name="Rectangle 302"/>
              <p:cNvSpPr>
                <a:spLocks noChangeArrowheads="1"/>
              </p:cNvSpPr>
              <p:nvPr/>
            </p:nvSpPr>
            <p:spPr bwMode="auto">
              <a:xfrm>
                <a:off x="696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9" name="Rectangle 303"/>
              <p:cNvSpPr>
                <a:spLocks noChangeArrowheads="1"/>
              </p:cNvSpPr>
              <p:nvPr/>
            </p:nvSpPr>
            <p:spPr bwMode="auto">
              <a:xfrm>
                <a:off x="530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0" name="Rectangle 304"/>
              <p:cNvSpPr>
                <a:spLocks noChangeArrowheads="1"/>
              </p:cNvSpPr>
              <p:nvPr/>
            </p:nvSpPr>
            <p:spPr bwMode="auto">
              <a:xfrm>
                <a:off x="447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1" name="Rectangle 305"/>
              <p:cNvSpPr>
                <a:spLocks noChangeArrowheads="1"/>
              </p:cNvSpPr>
              <p:nvPr/>
            </p:nvSpPr>
            <p:spPr bwMode="auto">
              <a:xfrm>
                <a:off x="431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2" name="Rectangle 306"/>
              <p:cNvSpPr>
                <a:spLocks noChangeArrowheads="1"/>
              </p:cNvSpPr>
              <p:nvPr/>
            </p:nvSpPr>
            <p:spPr bwMode="auto">
              <a:xfrm>
                <a:off x="414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3" name="Rectangle 307"/>
              <p:cNvSpPr>
                <a:spLocks noChangeArrowheads="1"/>
              </p:cNvSpPr>
              <p:nvPr/>
            </p:nvSpPr>
            <p:spPr bwMode="auto">
              <a:xfrm>
                <a:off x="3980"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4" name="Rectangle 308"/>
              <p:cNvSpPr>
                <a:spLocks noChangeArrowheads="1"/>
              </p:cNvSpPr>
              <p:nvPr/>
            </p:nvSpPr>
            <p:spPr bwMode="auto">
              <a:xfrm>
                <a:off x="3813"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5" name="Rectangle 309"/>
              <p:cNvSpPr>
                <a:spLocks noChangeArrowheads="1"/>
              </p:cNvSpPr>
              <p:nvPr/>
            </p:nvSpPr>
            <p:spPr bwMode="auto">
              <a:xfrm>
                <a:off x="314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6" name="Rectangle 310"/>
              <p:cNvSpPr>
                <a:spLocks noChangeArrowheads="1"/>
              </p:cNvSpPr>
              <p:nvPr/>
            </p:nvSpPr>
            <p:spPr bwMode="auto">
              <a:xfrm>
                <a:off x="2985"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7" name="Rectangle 311"/>
              <p:cNvSpPr>
                <a:spLocks noChangeArrowheads="1"/>
              </p:cNvSpPr>
              <p:nvPr/>
            </p:nvSpPr>
            <p:spPr bwMode="auto">
              <a:xfrm>
                <a:off x="2818"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8" name="Rectangle 312"/>
              <p:cNvSpPr>
                <a:spLocks noChangeArrowheads="1"/>
              </p:cNvSpPr>
              <p:nvPr/>
            </p:nvSpPr>
            <p:spPr bwMode="auto">
              <a:xfrm>
                <a:off x="2653"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9" name="Rectangle 313"/>
              <p:cNvSpPr>
                <a:spLocks noChangeArrowheads="1"/>
              </p:cNvSpPr>
              <p:nvPr/>
            </p:nvSpPr>
            <p:spPr bwMode="auto">
              <a:xfrm>
                <a:off x="248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0" name="Rectangle 314"/>
              <p:cNvSpPr>
                <a:spLocks noChangeArrowheads="1"/>
              </p:cNvSpPr>
              <p:nvPr/>
            </p:nvSpPr>
            <p:spPr bwMode="auto">
              <a:xfrm>
                <a:off x="2321"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1" name="Rectangle 315"/>
              <p:cNvSpPr>
                <a:spLocks noChangeArrowheads="1"/>
              </p:cNvSpPr>
              <p:nvPr/>
            </p:nvSpPr>
            <p:spPr bwMode="auto">
              <a:xfrm>
                <a:off x="2154" y="252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2" name="Rectangle 316"/>
              <p:cNvSpPr>
                <a:spLocks noChangeArrowheads="1"/>
              </p:cNvSpPr>
              <p:nvPr/>
            </p:nvSpPr>
            <p:spPr bwMode="auto">
              <a:xfrm>
                <a:off x="1990"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3" name="Rectangle 317"/>
              <p:cNvSpPr>
                <a:spLocks noChangeArrowheads="1"/>
              </p:cNvSpPr>
              <p:nvPr/>
            </p:nvSpPr>
            <p:spPr bwMode="auto">
              <a:xfrm>
                <a:off x="1823"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4" name="Rectangle 318"/>
              <p:cNvSpPr>
                <a:spLocks noChangeArrowheads="1"/>
              </p:cNvSpPr>
              <p:nvPr/>
            </p:nvSpPr>
            <p:spPr bwMode="auto">
              <a:xfrm>
                <a:off x="165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5" name="Rectangle 319"/>
              <p:cNvSpPr>
                <a:spLocks noChangeArrowheads="1"/>
              </p:cNvSpPr>
              <p:nvPr/>
            </p:nvSpPr>
            <p:spPr bwMode="auto">
              <a:xfrm>
                <a:off x="149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6" name="Rectangle 320"/>
              <p:cNvSpPr>
                <a:spLocks noChangeArrowheads="1"/>
              </p:cNvSpPr>
              <p:nvPr/>
            </p:nvSpPr>
            <p:spPr bwMode="auto">
              <a:xfrm>
                <a:off x="132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7" name="Rectangle 321"/>
              <p:cNvSpPr>
                <a:spLocks noChangeArrowheads="1"/>
              </p:cNvSpPr>
              <p:nvPr/>
            </p:nvSpPr>
            <p:spPr bwMode="auto">
              <a:xfrm>
                <a:off x="1160"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8" name="Rectangle 322"/>
              <p:cNvSpPr>
                <a:spLocks noChangeArrowheads="1"/>
              </p:cNvSpPr>
              <p:nvPr/>
            </p:nvSpPr>
            <p:spPr bwMode="auto">
              <a:xfrm>
                <a:off x="828"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9" name="Rectangle 323"/>
              <p:cNvSpPr>
                <a:spLocks noChangeArrowheads="1"/>
              </p:cNvSpPr>
              <p:nvPr/>
            </p:nvSpPr>
            <p:spPr bwMode="auto">
              <a:xfrm>
                <a:off x="66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0" name="Rectangle 324"/>
              <p:cNvSpPr>
                <a:spLocks noChangeArrowheads="1"/>
              </p:cNvSpPr>
              <p:nvPr/>
            </p:nvSpPr>
            <p:spPr bwMode="auto">
              <a:xfrm>
                <a:off x="49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1" name="Rectangle 325"/>
              <p:cNvSpPr>
                <a:spLocks noChangeArrowheads="1"/>
              </p:cNvSpPr>
              <p:nvPr/>
            </p:nvSpPr>
            <p:spPr bwMode="auto">
              <a:xfrm>
                <a:off x="32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2" name="Rectangle 326"/>
              <p:cNvSpPr>
                <a:spLocks noChangeArrowheads="1"/>
              </p:cNvSpPr>
              <p:nvPr/>
            </p:nvSpPr>
            <p:spPr bwMode="auto">
              <a:xfrm>
                <a:off x="165"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3" name="Rectangle 327"/>
              <p:cNvSpPr>
                <a:spLocks noChangeArrowheads="1"/>
              </p:cNvSpPr>
              <p:nvPr/>
            </p:nvSpPr>
            <p:spPr bwMode="auto">
              <a:xfrm>
                <a:off x="-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4" name="Rectangle 328"/>
              <p:cNvSpPr>
                <a:spLocks noChangeArrowheads="1"/>
              </p:cNvSpPr>
              <p:nvPr/>
            </p:nvSpPr>
            <p:spPr bwMode="auto">
              <a:xfrm>
                <a:off x="812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5" name="Rectangle 329"/>
              <p:cNvSpPr>
                <a:spLocks noChangeArrowheads="1"/>
              </p:cNvSpPr>
              <p:nvPr/>
            </p:nvSpPr>
            <p:spPr bwMode="auto">
              <a:xfrm>
                <a:off x="7627" y="2691"/>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6" name="Rectangle 330"/>
              <p:cNvSpPr>
                <a:spLocks noChangeArrowheads="1"/>
              </p:cNvSpPr>
              <p:nvPr/>
            </p:nvSpPr>
            <p:spPr bwMode="auto">
              <a:xfrm>
                <a:off x="696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7" name="Rectangle 331"/>
              <p:cNvSpPr>
                <a:spLocks noChangeArrowheads="1"/>
              </p:cNvSpPr>
              <p:nvPr/>
            </p:nvSpPr>
            <p:spPr bwMode="auto">
              <a:xfrm>
                <a:off x="447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8" name="Rectangle 332"/>
              <p:cNvSpPr>
                <a:spLocks noChangeArrowheads="1"/>
              </p:cNvSpPr>
              <p:nvPr/>
            </p:nvSpPr>
            <p:spPr bwMode="auto">
              <a:xfrm>
                <a:off x="431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9" name="Rectangle 333"/>
              <p:cNvSpPr>
                <a:spLocks noChangeArrowheads="1"/>
              </p:cNvSpPr>
              <p:nvPr/>
            </p:nvSpPr>
            <p:spPr bwMode="auto">
              <a:xfrm>
                <a:off x="414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0" name="Rectangle 334"/>
              <p:cNvSpPr>
                <a:spLocks noChangeArrowheads="1"/>
              </p:cNvSpPr>
              <p:nvPr/>
            </p:nvSpPr>
            <p:spPr bwMode="auto">
              <a:xfrm>
                <a:off x="3980"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1" name="Rectangle 335"/>
              <p:cNvSpPr>
                <a:spLocks noChangeArrowheads="1"/>
              </p:cNvSpPr>
              <p:nvPr/>
            </p:nvSpPr>
            <p:spPr bwMode="auto">
              <a:xfrm>
                <a:off x="331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2" name="Rectangle 336"/>
              <p:cNvSpPr>
                <a:spLocks noChangeArrowheads="1"/>
              </p:cNvSpPr>
              <p:nvPr/>
            </p:nvSpPr>
            <p:spPr bwMode="auto">
              <a:xfrm>
                <a:off x="314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3" name="Rectangle 337"/>
              <p:cNvSpPr>
                <a:spLocks noChangeArrowheads="1"/>
              </p:cNvSpPr>
              <p:nvPr/>
            </p:nvSpPr>
            <p:spPr bwMode="auto">
              <a:xfrm>
                <a:off x="2985"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4" name="Rectangle 338"/>
              <p:cNvSpPr>
                <a:spLocks noChangeArrowheads="1"/>
              </p:cNvSpPr>
              <p:nvPr/>
            </p:nvSpPr>
            <p:spPr bwMode="auto">
              <a:xfrm>
                <a:off x="2818"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5" name="Rectangle 339"/>
              <p:cNvSpPr>
                <a:spLocks noChangeArrowheads="1"/>
              </p:cNvSpPr>
              <p:nvPr/>
            </p:nvSpPr>
            <p:spPr bwMode="auto">
              <a:xfrm>
                <a:off x="2653"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6" name="Rectangle 340"/>
              <p:cNvSpPr>
                <a:spLocks noChangeArrowheads="1"/>
              </p:cNvSpPr>
              <p:nvPr/>
            </p:nvSpPr>
            <p:spPr bwMode="auto">
              <a:xfrm>
                <a:off x="248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7" name="Rectangle 341"/>
              <p:cNvSpPr>
                <a:spLocks noChangeArrowheads="1"/>
              </p:cNvSpPr>
              <p:nvPr/>
            </p:nvSpPr>
            <p:spPr bwMode="auto">
              <a:xfrm>
                <a:off x="2321" y="2691"/>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8" name="Rectangle 342"/>
              <p:cNvSpPr>
                <a:spLocks noChangeArrowheads="1"/>
              </p:cNvSpPr>
              <p:nvPr/>
            </p:nvSpPr>
            <p:spPr bwMode="auto">
              <a:xfrm>
                <a:off x="2154" y="2691"/>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9" name="Rectangle 343"/>
              <p:cNvSpPr>
                <a:spLocks noChangeArrowheads="1"/>
              </p:cNvSpPr>
              <p:nvPr/>
            </p:nvSpPr>
            <p:spPr bwMode="auto">
              <a:xfrm>
                <a:off x="1990" y="2691"/>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0" name="Rectangle 344"/>
              <p:cNvSpPr>
                <a:spLocks noChangeArrowheads="1"/>
              </p:cNvSpPr>
              <p:nvPr/>
            </p:nvSpPr>
            <p:spPr bwMode="auto">
              <a:xfrm>
                <a:off x="1823"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1" name="Rectangle 345"/>
              <p:cNvSpPr>
                <a:spLocks noChangeArrowheads="1"/>
              </p:cNvSpPr>
              <p:nvPr/>
            </p:nvSpPr>
            <p:spPr bwMode="auto">
              <a:xfrm>
                <a:off x="165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2" name="Rectangle 346"/>
              <p:cNvSpPr>
                <a:spLocks noChangeArrowheads="1"/>
              </p:cNvSpPr>
              <p:nvPr/>
            </p:nvSpPr>
            <p:spPr bwMode="auto">
              <a:xfrm>
                <a:off x="149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3" name="Rectangle 347"/>
              <p:cNvSpPr>
                <a:spLocks noChangeArrowheads="1"/>
              </p:cNvSpPr>
              <p:nvPr/>
            </p:nvSpPr>
            <p:spPr bwMode="auto">
              <a:xfrm>
                <a:off x="66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4" name="Rectangle 348"/>
              <p:cNvSpPr>
                <a:spLocks noChangeArrowheads="1"/>
              </p:cNvSpPr>
              <p:nvPr/>
            </p:nvSpPr>
            <p:spPr bwMode="auto">
              <a:xfrm>
                <a:off x="49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5" name="Rectangle 349"/>
              <p:cNvSpPr>
                <a:spLocks noChangeArrowheads="1"/>
              </p:cNvSpPr>
              <p:nvPr/>
            </p:nvSpPr>
            <p:spPr bwMode="auto">
              <a:xfrm>
                <a:off x="32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6" name="Rectangle 350"/>
              <p:cNvSpPr>
                <a:spLocks noChangeArrowheads="1"/>
              </p:cNvSpPr>
              <p:nvPr/>
            </p:nvSpPr>
            <p:spPr bwMode="auto">
              <a:xfrm>
                <a:off x="812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7" name="Rectangle 351"/>
              <p:cNvSpPr>
                <a:spLocks noChangeArrowheads="1"/>
              </p:cNvSpPr>
              <p:nvPr/>
            </p:nvSpPr>
            <p:spPr bwMode="auto">
              <a:xfrm>
                <a:off x="795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8" name="Rectangle 352"/>
              <p:cNvSpPr>
                <a:spLocks noChangeArrowheads="1"/>
              </p:cNvSpPr>
              <p:nvPr/>
            </p:nvSpPr>
            <p:spPr bwMode="auto">
              <a:xfrm>
                <a:off x="7794" y="285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9" name="Rectangle 353"/>
              <p:cNvSpPr>
                <a:spLocks noChangeArrowheads="1"/>
              </p:cNvSpPr>
              <p:nvPr/>
            </p:nvSpPr>
            <p:spPr bwMode="auto">
              <a:xfrm>
                <a:off x="7627" y="285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0" name="Rectangle 354"/>
              <p:cNvSpPr>
                <a:spLocks noChangeArrowheads="1"/>
              </p:cNvSpPr>
              <p:nvPr/>
            </p:nvSpPr>
            <p:spPr bwMode="auto">
              <a:xfrm>
                <a:off x="7463" y="285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1" name="Rectangle 355"/>
              <p:cNvSpPr>
                <a:spLocks noChangeArrowheads="1"/>
              </p:cNvSpPr>
              <p:nvPr/>
            </p:nvSpPr>
            <p:spPr bwMode="auto">
              <a:xfrm>
                <a:off x="712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2" name="Rectangle 356"/>
              <p:cNvSpPr>
                <a:spLocks noChangeArrowheads="1"/>
              </p:cNvSpPr>
              <p:nvPr/>
            </p:nvSpPr>
            <p:spPr bwMode="auto">
              <a:xfrm>
                <a:off x="696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3" name="Rectangle 357"/>
              <p:cNvSpPr>
                <a:spLocks noChangeArrowheads="1"/>
              </p:cNvSpPr>
              <p:nvPr/>
            </p:nvSpPr>
            <p:spPr bwMode="auto">
              <a:xfrm>
                <a:off x="6797"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4" name="Rectangle 358"/>
              <p:cNvSpPr>
                <a:spLocks noChangeArrowheads="1"/>
              </p:cNvSpPr>
              <p:nvPr/>
            </p:nvSpPr>
            <p:spPr bwMode="auto">
              <a:xfrm>
                <a:off x="4808"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5" name="Rectangle 359"/>
              <p:cNvSpPr>
                <a:spLocks noChangeArrowheads="1"/>
              </p:cNvSpPr>
              <p:nvPr/>
            </p:nvSpPr>
            <p:spPr bwMode="auto">
              <a:xfrm>
                <a:off x="4643"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6" name="Rectangle 360"/>
              <p:cNvSpPr>
                <a:spLocks noChangeArrowheads="1"/>
              </p:cNvSpPr>
              <p:nvPr/>
            </p:nvSpPr>
            <p:spPr bwMode="auto">
              <a:xfrm>
                <a:off x="447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7" name="Rectangle 361"/>
              <p:cNvSpPr>
                <a:spLocks noChangeArrowheads="1"/>
              </p:cNvSpPr>
              <p:nvPr/>
            </p:nvSpPr>
            <p:spPr bwMode="auto">
              <a:xfrm>
                <a:off x="431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8" name="Rectangle 362"/>
              <p:cNvSpPr>
                <a:spLocks noChangeArrowheads="1"/>
              </p:cNvSpPr>
              <p:nvPr/>
            </p:nvSpPr>
            <p:spPr bwMode="auto">
              <a:xfrm>
                <a:off x="414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9" name="Rectangle 363"/>
              <p:cNvSpPr>
                <a:spLocks noChangeArrowheads="1"/>
              </p:cNvSpPr>
              <p:nvPr/>
            </p:nvSpPr>
            <p:spPr bwMode="auto">
              <a:xfrm>
                <a:off x="3980"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0" name="Rectangle 364"/>
              <p:cNvSpPr>
                <a:spLocks noChangeArrowheads="1"/>
              </p:cNvSpPr>
              <p:nvPr/>
            </p:nvSpPr>
            <p:spPr bwMode="auto">
              <a:xfrm>
                <a:off x="3813"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1" name="Rectangle 365"/>
              <p:cNvSpPr>
                <a:spLocks noChangeArrowheads="1"/>
              </p:cNvSpPr>
              <p:nvPr/>
            </p:nvSpPr>
            <p:spPr bwMode="auto">
              <a:xfrm>
                <a:off x="3648"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2" name="Rectangle 366"/>
              <p:cNvSpPr>
                <a:spLocks noChangeArrowheads="1"/>
              </p:cNvSpPr>
              <p:nvPr/>
            </p:nvSpPr>
            <p:spPr bwMode="auto">
              <a:xfrm>
                <a:off x="348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3" name="Rectangle 367"/>
              <p:cNvSpPr>
                <a:spLocks noChangeArrowheads="1"/>
              </p:cNvSpPr>
              <p:nvPr/>
            </p:nvSpPr>
            <p:spPr bwMode="auto">
              <a:xfrm>
                <a:off x="331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4" name="Rectangle 368"/>
              <p:cNvSpPr>
                <a:spLocks noChangeArrowheads="1"/>
              </p:cNvSpPr>
              <p:nvPr/>
            </p:nvSpPr>
            <p:spPr bwMode="auto">
              <a:xfrm>
                <a:off x="314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5" name="Rectangle 369"/>
              <p:cNvSpPr>
                <a:spLocks noChangeArrowheads="1"/>
              </p:cNvSpPr>
              <p:nvPr/>
            </p:nvSpPr>
            <p:spPr bwMode="auto">
              <a:xfrm>
                <a:off x="2985"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6" name="Rectangle 370"/>
              <p:cNvSpPr>
                <a:spLocks noChangeArrowheads="1"/>
              </p:cNvSpPr>
              <p:nvPr/>
            </p:nvSpPr>
            <p:spPr bwMode="auto">
              <a:xfrm>
                <a:off x="2818"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7" name="Rectangle 371"/>
              <p:cNvSpPr>
                <a:spLocks noChangeArrowheads="1"/>
              </p:cNvSpPr>
              <p:nvPr/>
            </p:nvSpPr>
            <p:spPr bwMode="auto">
              <a:xfrm>
                <a:off x="2653"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8" name="Rectangle 372"/>
              <p:cNvSpPr>
                <a:spLocks noChangeArrowheads="1"/>
              </p:cNvSpPr>
              <p:nvPr/>
            </p:nvSpPr>
            <p:spPr bwMode="auto">
              <a:xfrm>
                <a:off x="248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9" name="Rectangle 373"/>
              <p:cNvSpPr>
                <a:spLocks noChangeArrowheads="1"/>
              </p:cNvSpPr>
              <p:nvPr/>
            </p:nvSpPr>
            <p:spPr bwMode="auto">
              <a:xfrm>
                <a:off x="2321" y="285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0" name="Rectangle 374"/>
              <p:cNvSpPr>
                <a:spLocks noChangeArrowheads="1"/>
              </p:cNvSpPr>
              <p:nvPr/>
            </p:nvSpPr>
            <p:spPr bwMode="auto">
              <a:xfrm>
                <a:off x="2154" y="285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1" name="Rectangle 375"/>
              <p:cNvSpPr>
                <a:spLocks noChangeArrowheads="1"/>
              </p:cNvSpPr>
              <p:nvPr/>
            </p:nvSpPr>
            <p:spPr bwMode="auto">
              <a:xfrm>
                <a:off x="1990" y="285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2" name="Rectangle 376"/>
              <p:cNvSpPr>
                <a:spLocks noChangeArrowheads="1"/>
              </p:cNvSpPr>
              <p:nvPr/>
            </p:nvSpPr>
            <p:spPr bwMode="auto">
              <a:xfrm>
                <a:off x="1823"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3" name="Rectangle 377"/>
              <p:cNvSpPr>
                <a:spLocks noChangeArrowheads="1"/>
              </p:cNvSpPr>
              <p:nvPr/>
            </p:nvSpPr>
            <p:spPr bwMode="auto">
              <a:xfrm>
                <a:off x="165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4" name="Rectangle 378"/>
              <p:cNvSpPr>
                <a:spLocks noChangeArrowheads="1"/>
              </p:cNvSpPr>
              <p:nvPr/>
            </p:nvSpPr>
            <p:spPr bwMode="auto">
              <a:xfrm>
                <a:off x="165"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5" name="Rectangle 379"/>
              <p:cNvSpPr>
                <a:spLocks noChangeArrowheads="1"/>
              </p:cNvSpPr>
              <p:nvPr/>
            </p:nvSpPr>
            <p:spPr bwMode="auto">
              <a:xfrm>
                <a:off x="-2"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6" name="Rectangle 380"/>
              <p:cNvSpPr>
                <a:spLocks noChangeArrowheads="1"/>
              </p:cNvSpPr>
              <p:nvPr/>
            </p:nvSpPr>
            <p:spPr bwMode="auto">
              <a:xfrm>
                <a:off x="812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7" name="Rectangle 381"/>
              <p:cNvSpPr>
                <a:spLocks noChangeArrowheads="1"/>
              </p:cNvSpPr>
              <p:nvPr/>
            </p:nvSpPr>
            <p:spPr bwMode="auto">
              <a:xfrm>
                <a:off x="795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8" name="Rectangle 382"/>
              <p:cNvSpPr>
                <a:spLocks noChangeArrowheads="1"/>
              </p:cNvSpPr>
              <p:nvPr/>
            </p:nvSpPr>
            <p:spPr bwMode="auto">
              <a:xfrm>
                <a:off x="7794"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9" name="Rectangle 383"/>
              <p:cNvSpPr>
                <a:spLocks noChangeArrowheads="1"/>
              </p:cNvSpPr>
              <p:nvPr/>
            </p:nvSpPr>
            <p:spPr bwMode="auto">
              <a:xfrm>
                <a:off x="7627" y="302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0" name="Rectangle 384"/>
              <p:cNvSpPr>
                <a:spLocks noChangeArrowheads="1"/>
              </p:cNvSpPr>
              <p:nvPr/>
            </p:nvSpPr>
            <p:spPr bwMode="auto">
              <a:xfrm>
                <a:off x="7463"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1" name="Rectangle 385"/>
              <p:cNvSpPr>
                <a:spLocks noChangeArrowheads="1"/>
              </p:cNvSpPr>
              <p:nvPr/>
            </p:nvSpPr>
            <p:spPr bwMode="auto">
              <a:xfrm>
                <a:off x="729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2" name="Rectangle 386"/>
              <p:cNvSpPr>
                <a:spLocks noChangeArrowheads="1"/>
              </p:cNvSpPr>
              <p:nvPr/>
            </p:nvSpPr>
            <p:spPr bwMode="auto">
              <a:xfrm>
                <a:off x="712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3" name="Rectangle 387"/>
              <p:cNvSpPr>
                <a:spLocks noChangeArrowheads="1"/>
              </p:cNvSpPr>
              <p:nvPr/>
            </p:nvSpPr>
            <p:spPr bwMode="auto">
              <a:xfrm>
                <a:off x="696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4" name="Rectangle 388"/>
              <p:cNvSpPr>
                <a:spLocks noChangeArrowheads="1"/>
              </p:cNvSpPr>
              <p:nvPr/>
            </p:nvSpPr>
            <p:spPr bwMode="auto">
              <a:xfrm>
                <a:off x="6797"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5" name="Rectangle 389"/>
              <p:cNvSpPr>
                <a:spLocks noChangeArrowheads="1"/>
              </p:cNvSpPr>
              <p:nvPr/>
            </p:nvSpPr>
            <p:spPr bwMode="auto">
              <a:xfrm>
                <a:off x="4808"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6" name="Rectangle 390"/>
              <p:cNvSpPr>
                <a:spLocks noChangeArrowheads="1"/>
              </p:cNvSpPr>
              <p:nvPr/>
            </p:nvSpPr>
            <p:spPr bwMode="auto">
              <a:xfrm>
                <a:off x="4643"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7" name="Rectangle 391"/>
              <p:cNvSpPr>
                <a:spLocks noChangeArrowheads="1"/>
              </p:cNvSpPr>
              <p:nvPr/>
            </p:nvSpPr>
            <p:spPr bwMode="auto">
              <a:xfrm>
                <a:off x="447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8" name="Rectangle 392"/>
              <p:cNvSpPr>
                <a:spLocks noChangeArrowheads="1"/>
              </p:cNvSpPr>
              <p:nvPr/>
            </p:nvSpPr>
            <p:spPr bwMode="auto">
              <a:xfrm>
                <a:off x="431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9" name="Rectangle 393"/>
              <p:cNvSpPr>
                <a:spLocks noChangeArrowheads="1"/>
              </p:cNvSpPr>
              <p:nvPr/>
            </p:nvSpPr>
            <p:spPr bwMode="auto">
              <a:xfrm>
                <a:off x="414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0" name="Rectangle 394"/>
              <p:cNvSpPr>
                <a:spLocks noChangeArrowheads="1"/>
              </p:cNvSpPr>
              <p:nvPr/>
            </p:nvSpPr>
            <p:spPr bwMode="auto">
              <a:xfrm>
                <a:off x="3980"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1" name="Rectangle 395"/>
              <p:cNvSpPr>
                <a:spLocks noChangeArrowheads="1"/>
              </p:cNvSpPr>
              <p:nvPr/>
            </p:nvSpPr>
            <p:spPr bwMode="auto">
              <a:xfrm>
                <a:off x="3813"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2" name="Rectangle 396"/>
              <p:cNvSpPr>
                <a:spLocks noChangeArrowheads="1"/>
              </p:cNvSpPr>
              <p:nvPr/>
            </p:nvSpPr>
            <p:spPr bwMode="auto">
              <a:xfrm>
                <a:off x="3648"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3" name="Rectangle 397"/>
              <p:cNvSpPr>
                <a:spLocks noChangeArrowheads="1"/>
              </p:cNvSpPr>
              <p:nvPr/>
            </p:nvSpPr>
            <p:spPr bwMode="auto">
              <a:xfrm>
                <a:off x="348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4" name="Rectangle 398"/>
              <p:cNvSpPr>
                <a:spLocks noChangeArrowheads="1"/>
              </p:cNvSpPr>
              <p:nvPr/>
            </p:nvSpPr>
            <p:spPr bwMode="auto">
              <a:xfrm>
                <a:off x="331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5" name="Rectangle 399"/>
              <p:cNvSpPr>
                <a:spLocks noChangeArrowheads="1"/>
              </p:cNvSpPr>
              <p:nvPr/>
            </p:nvSpPr>
            <p:spPr bwMode="auto">
              <a:xfrm>
                <a:off x="314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6" name="Rectangle 400"/>
              <p:cNvSpPr>
                <a:spLocks noChangeArrowheads="1"/>
              </p:cNvSpPr>
              <p:nvPr/>
            </p:nvSpPr>
            <p:spPr bwMode="auto">
              <a:xfrm>
                <a:off x="2985"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7" name="Rectangle 401"/>
              <p:cNvSpPr>
                <a:spLocks noChangeArrowheads="1"/>
              </p:cNvSpPr>
              <p:nvPr/>
            </p:nvSpPr>
            <p:spPr bwMode="auto">
              <a:xfrm>
                <a:off x="2818"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8" name="Rectangle 402"/>
              <p:cNvSpPr>
                <a:spLocks noChangeArrowheads="1"/>
              </p:cNvSpPr>
              <p:nvPr/>
            </p:nvSpPr>
            <p:spPr bwMode="auto">
              <a:xfrm>
                <a:off x="2653"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9" name="Rectangle 403"/>
              <p:cNvSpPr>
                <a:spLocks noChangeArrowheads="1"/>
              </p:cNvSpPr>
              <p:nvPr/>
            </p:nvSpPr>
            <p:spPr bwMode="auto">
              <a:xfrm>
                <a:off x="248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0" name="Rectangle 404"/>
              <p:cNvSpPr>
                <a:spLocks noChangeArrowheads="1"/>
              </p:cNvSpPr>
              <p:nvPr/>
            </p:nvSpPr>
            <p:spPr bwMode="auto">
              <a:xfrm>
                <a:off x="2321"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1" name="Rectangle 405"/>
              <p:cNvSpPr>
                <a:spLocks noChangeArrowheads="1"/>
              </p:cNvSpPr>
              <p:nvPr/>
            </p:nvSpPr>
            <p:spPr bwMode="auto">
              <a:xfrm>
                <a:off x="2154" y="302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2" name="Group 607"/>
            <p:cNvGrpSpPr>
              <a:grpSpLocks/>
            </p:cNvGrpSpPr>
            <p:nvPr/>
          </p:nvGrpSpPr>
          <p:grpSpPr bwMode="auto">
            <a:xfrm>
              <a:off x="1656" y="3023"/>
              <a:ext cx="6574" cy="1930"/>
              <a:chOff x="1656" y="3023"/>
              <a:chExt cx="6574" cy="1930"/>
            </a:xfrm>
            <a:grpFill/>
          </p:grpSpPr>
          <p:sp>
            <p:nvSpPr>
              <p:cNvPr id="1052" name="Rectangle 407"/>
              <p:cNvSpPr>
                <a:spLocks noChangeArrowheads="1"/>
              </p:cNvSpPr>
              <p:nvPr/>
            </p:nvSpPr>
            <p:spPr bwMode="auto">
              <a:xfrm>
                <a:off x="1990"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3" name="Rectangle 408"/>
              <p:cNvSpPr>
                <a:spLocks noChangeArrowheads="1"/>
              </p:cNvSpPr>
              <p:nvPr/>
            </p:nvSpPr>
            <p:spPr bwMode="auto">
              <a:xfrm>
                <a:off x="1823"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4" name="Rectangle 409"/>
              <p:cNvSpPr>
                <a:spLocks noChangeArrowheads="1"/>
              </p:cNvSpPr>
              <p:nvPr/>
            </p:nvSpPr>
            <p:spPr bwMode="auto">
              <a:xfrm>
                <a:off x="165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5" name="Rectangle 410"/>
              <p:cNvSpPr>
                <a:spLocks noChangeArrowheads="1"/>
              </p:cNvSpPr>
              <p:nvPr/>
            </p:nvSpPr>
            <p:spPr bwMode="auto">
              <a:xfrm>
                <a:off x="812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6" name="Rectangle 411"/>
              <p:cNvSpPr>
                <a:spLocks noChangeArrowheads="1"/>
              </p:cNvSpPr>
              <p:nvPr/>
            </p:nvSpPr>
            <p:spPr bwMode="auto">
              <a:xfrm>
                <a:off x="795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7" name="Rectangle 412"/>
              <p:cNvSpPr>
                <a:spLocks noChangeArrowheads="1"/>
              </p:cNvSpPr>
              <p:nvPr/>
            </p:nvSpPr>
            <p:spPr bwMode="auto">
              <a:xfrm>
                <a:off x="7794"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8" name="Rectangle 413"/>
              <p:cNvSpPr>
                <a:spLocks noChangeArrowheads="1"/>
              </p:cNvSpPr>
              <p:nvPr/>
            </p:nvSpPr>
            <p:spPr bwMode="auto">
              <a:xfrm>
                <a:off x="7627" y="319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9" name="Rectangle 414"/>
              <p:cNvSpPr>
                <a:spLocks noChangeArrowheads="1"/>
              </p:cNvSpPr>
              <p:nvPr/>
            </p:nvSpPr>
            <p:spPr bwMode="auto">
              <a:xfrm>
                <a:off x="7463"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0" name="Rectangle 415"/>
              <p:cNvSpPr>
                <a:spLocks noChangeArrowheads="1"/>
              </p:cNvSpPr>
              <p:nvPr/>
            </p:nvSpPr>
            <p:spPr bwMode="auto">
              <a:xfrm>
                <a:off x="729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1" name="Rectangle 416"/>
              <p:cNvSpPr>
                <a:spLocks noChangeArrowheads="1"/>
              </p:cNvSpPr>
              <p:nvPr/>
            </p:nvSpPr>
            <p:spPr bwMode="auto">
              <a:xfrm>
                <a:off x="712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2" name="Rectangle 417"/>
              <p:cNvSpPr>
                <a:spLocks noChangeArrowheads="1"/>
              </p:cNvSpPr>
              <p:nvPr/>
            </p:nvSpPr>
            <p:spPr bwMode="auto">
              <a:xfrm>
                <a:off x="4808"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3" name="Rectangle 418"/>
              <p:cNvSpPr>
                <a:spLocks noChangeArrowheads="1"/>
              </p:cNvSpPr>
              <p:nvPr/>
            </p:nvSpPr>
            <p:spPr bwMode="auto">
              <a:xfrm>
                <a:off x="431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4" name="Rectangle 419"/>
              <p:cNvSpPr>
                <a:spLocks noChangeArrowheads="1"/>
              </p:cNvSpPr>
              <p:nvPr/>
            </p:nvSpPr>
            <p:spPr bwMode="auto">
              <a:xfrm>
                <a:off x="4144"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5" name="Rectangle 420"/>
              <p:cNvSpPr>
                <a:spLocks noChangeArrowheads="1"/>
              </p:cNvSpPr>
              <p:nvPr/>
            </p:nvSpPr>
            <p:spPr bwMode="auto">
              <a:xfrm>
                <a:off x="3980"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6" name="Rectangle 421"/>
              <p:cNvSpPr>
                <a:spLocks noChangeArrowheads="1"/>
              </p:cNvSpPr>
              <p:nvPr/>
            </p:nvSpPr>
            <p:spPr bwMode="auto">
              <a:xfrm>
                <a:off x="3813"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7" name="Rectangle 422"/>
              <p:cNvSpPr>
                <a:spLocks noChangeArrowheads="1"/>
              </p:cNvSpPr>
              <p:nvPr/>
            </p:nvSpPr>
            <p:spPr bwMode="auto">
              <a:xfrm>
                <a:off x="3648"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8" name="Rectangle 423"/>
              <p:cNvSpPr>
                <a:spLocks noChangeArrowheads="1"/>
              </p:cNvSpPr>
              <p:nvPr/>
            </p:nvSpPr>
            <p:spPr bwMode="auto">
              <a:xfrm>
                <a:off x="348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9" name="Rectangle 424"/>
              <p:cNvSpPr>
                <a:spLocks noChangeArrowheads="1"/>
              </p:cNvSpPr>
              <p:nvPr/>
            </p:nvSpPr>
            <p:spPr bwMode="auto">
              <a:xfrm>
                <a:off x="331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0" name="Rectangle 425"/>
              <p:cNvSpPr>
                <a:spLocks noChangeArrowheads="1"/>
              </p:cNvSpPr>
              <p:nvPr/>
            </p:nvSpPr>
            <p:spPr bwMode="auto">
              <a:xfrm>
                <a:off x="314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1" name="Rectangle 426"/>
              <p:cNvSpPr>
                <a:spLocks noChangeArrowheads="1"/>
              </p:cNvSpPr>
              <p:nvPr/>
            </p:nvSpPr>
            <p:spPr bwMode="auto">
              <a:xfrm>
                <a:off x="2985"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2" name="Rectangle 427"/>
              <p:cNvSpPr>
                <a:spLocks noChangeArrowheads="1"/>
              </p:cNvSpPr>
              <p:nvPr/>
            </p:nvSpPr>
            <p:spPr bwMode="auto">
              <a:xfrm>
                <a:off x="2818"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3" name="Rectangle 428"/>
              <p:cNvSpPr>
                <a:spLocks noChangeArrowheads="1"/>
              </p:cNvSpPr>
              <p:nvPr/>
            </p:nvSpPr>
            <p:spPr bwMode="auto">
              <a:xfrm>
                <a:off x="2653"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4" name="Rectangle 429"/>
              <p:cNvSpPr>
                <a:spLocks noChangeArrowheads="1"/>
              </p:cNvSpPr>
              <p:nvPr/>
            </p:nvSpPr>
            <p:spPr bwMode="auto">
              <a:xfrm>
                <a:off x="248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5" name="Rectangle 430"/>
              <p:cNvSpPr>
                <a:spLocks noChangeArrowheads="1"/>
              </p:cNvSpPr>
              <p:nvPr/>
            </p:nvSpPr>
            <p:spPr bwMode="auto">
              <a:xfrm>
                <a:off x="2321"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6" name="Rectangle 431"/>
              <p:cNvSpPr>
                <a:spLocks noChangeArrowheads="1"/>
              </p:cNvSpPr>
              <p:nvPr/>
            </p:nvSpPr>
            <p:spPr bwMode="auto">
              <a:xfrm>
                <a:off x="2154" y="319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7" name="Rectangle 432"/>
              <p:cNvSpPr>
                <a:spLocks noChangeArrowheads="1"/>
              </p:cNvSpPr>
              <p:nvPr/>
            </p:nvSpPr>
            <p:spPr bwMode="auto">
              <a:xfrm>
                <a:off x="1990"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8" name="Rectangle 433"/>
              <p:cNvSpPr>
                <a:spLocks noChangeArrowheads="1"/>
              </p:cNvSpPr>
              <p:nvPr/>
            </p:nvSpPr>
            <p:spPr bwMode="auto">
              <a:xfrm>
                <a:off x="1823"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9" name="Rectangle 434"/>
              <p:cNvSpPr>
                <a:spLocks noChangeArrowheads="1"/>
              </p:cNvSpPr>
              <p:nvPr/>
            </p:nvSpPr>
            <p:spPr bwMode="auto">
              <a:xfrm>
                <a:off x="812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0" name="Rectangle 435"/>
              <p:cNvSpPr>
                <a:spLocks noChangeArrowheads="1"/>
              </p:cNvSpPr>
              <p:nvPr/>
            </p:nvSpPr>
            <p:spPr bwMode="auto">
              <a:xfrm>
                <a:off x="795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1" name="Rectangle 436"/>
              <p:cNvSpPr>
                <a:spLocks noChangeArrowheads="1"/>
              </p:cNvSpPr>
              <p:nvPr/>
            </p:nvSpPr>
            <p:spPr bwMode="auto">
              <a:xfrm>
                <a:off x="7794"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2" name="Rectangle 437"/>
              <p:cNvSpPr>
                <a:spLocks noChangeArrowheads="1"/>
              </p:cNvSpPr>
              <p:nvPr/>
            </p:nvSpPr>
            <p:spPr bwMode="auto">
              <a:xfrm>
                <a:off x="7627" y="3355"/>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3" name="Rectangle 438"/>
              <p:cNvSpPr>
                <a:spLocks noChangeArrowheads="1"/>
              </p:cNvSpPr>
              <p:nvPr/>
            </p:nvSpPr>
            <p:spPr bwMode="auto">
              <a:xfrm>
                <a:off x="7463"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4" name="Rectangle 439"/>
              <p:cNvSpPr>
                <a:spLocks noChangeArrowheads="1"/>
              </p:cNvSpPr>
              <p:nvPr/>
            </p:nvSpPr>
            <p:spPr bwMode="auto">
              <a:xfrm>
                <a:off x="729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5" name="Rectangle 440"/>
              <p:cNvSpPr>
                <a:spLocks noChangeArrowheads="1"/>
              </p:cNvSpPr>
              <p:nvPr/>
            </p:nvSpPr>
            <p:spPr bwMode="auto">
              <a:xfrm>
                <a:off x="712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6" name="Rectangle 441"/>
              <p:cNvSpPr>
                <a:spLocks noChangeArrowheads="1"/>
              </p:cNvSpPr>
              <p:nvPr/>
            </p:nvSpPr>
            <p:spPr bwMode="auto">
              <a:xfrm>
                <a:off x="447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7" name="Rectangle 442"/>
              <p:cNvSpPr>
                <a:spLocks noChangeArrowheads="1"/>
              </p:cNvSpPr>
              <p:nvPr/>
            </p:nvSpPr>
            <p:spPr bwMode="auto">
              <a:xfrm>
                <a:off x="431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8" name="Rectangle 443"/>
              <p:cNvSpPr>
                <a:spLocks noChangeArrowheads="1"/>
              </p:cNvSpPr>
              <p:nvPr/>
            </p:nvSpPr>
            <p:spPr bwMode="auto">
              <a:xfrm>
                <a:off x="4144"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9" name="Rectangle 444"/>
              <p:cNvSpPr>
                <a:spLocks noChangeArrowheads="1"/>
              </p:cNvSpPr>
              <p:nvPr/>
            </p:nvSpPr>
            <p:spPr bwMode="auto">
              <a:xfrm>
                <a:off x="3980"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0" name="Rectangle 445"/>
              <p:cNvSpPr>
                <a:spLocks noChangeArrowheads="1"/>
              </p:cNvSpPr>
              <p:nvPr/>
            </p:nvSpPr>
            <p:spPr bwMode="auto">
              <a:xfrm>
                <a:off x="3813"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1" name="Rectangle 446"/>
              <p:cNvSpPr>
                <a:spLocks noChangeArrowheads="1"/>
              </p:cNvSpPr>
              <p:nvPr/>
            </p:nvSpPr>
            <p:spPr bwMode="auto">
              <a:xfrm>
                <a:off x="3648"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2" name="Rectangle 447"/>
              <p:cNvSpPr>
                <a:spLocks noChangeArrowheads="1"/>
              </p:cNvSpPr>
              <p:nvPr/>
            </p:nvSpPr>
            <p:spPr bwMode="auto">
              <a:xfrm>
                <a:off x="348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3" name="Rectangle 448"/>
              <p:cNvSpPr>
                <a:spLocks noChangeArrowheads="1"/>
              </p:cNvSpPr>
              <p:nvPr/>
            </p:nvSpPr>
            <p:spPr bwMode="auto">
              <a:xfrm>
                <a:off x="331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4" name="Rectangle 449"/>
              <p:cNvSpPr>
                <a:spLocks noChangeArrowheads="1"/>
              </p:cNvSpPr>
              <p:nvPr/>
            </p:nvSpPr>
            <p:spPr bwMode="auto">
              <a:xfrm>
                <a:off x="314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5" name="Rectangle 450"/>
              <p:cNvSpPr>
                <a:spLocks noChangeArrowheads="1"/>
              </p:cNvSpPr>
              <p:nvPr/>
            </p:nvSpPr>
            <p:spPr bwMode="auto">
              <a:xfrm>
                <a:off x="2985"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6" name="Rectangle 451"/>
              <p:cNvSpPr>
                <a:spLocks noChangeArrowheads="1"/>
              </p:cNvSpPr>
              <p:nvPr/>
            </p:nvSpPr>
            <p:spPr bwMode="auto">
              <a:xfrm>
                <a:off x="2818"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7" name="Rectangle 452"/>
              <p:cNvSpPr>
                <a:spLocks noChangeArrowheads="1"/>
              </p:cNvSpPr>
              <p:nvPr/>
            </p:nvSpPr>
            <p:spPr bwMode="auto">
              <a:xfrm>
                <a:off x="2653"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8" name="Rectangle 453"/>
              <p:cNvSpPr>
                <a:spLocks noChangeArrowheads="1"/>
              </p:cNvSpPr>
              <p:nvPr/>
            </p:nvSpPr>
            <p:spPr bwMode="auto">
              <a:xfrm>
                <a:off x="248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9" name="Rectangle 454"/>
              <p:cNvSpPr>
                <a:spLocks noChangeArrowheads="1"/>
              </p:cNvSpPr>
              <p:nvPr/>
            </p:nvSpPr>
            <p:spPr bwMode="auto">
              <a:xfrm>
                <a:off x="2321"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0" name="Rectangle 455"/>
              <p:cNvSpPr>
                <a:spLocks noChangeArrowheads="1"/>
              </p:cNvSpPr>
              <p:nvPr/>
            </p:nvSpPr>
            <p:spPr bwMode="auto">
              <a:xfrm>
                <a:off x="2154" y="3355"/>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1" name="Rectangle 456"/>
              <p:cNvSpPr>
                <a:spLocks noChangeArrowheads="1"/>
              </p:cNvSpPr>
              <p:nvPr/>
            </p:nvSpPr>
            <p:spPr bwMode="auto">
              <a:xfrm>
                <a:off x="1990"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2" name="Rectangle 457"/>
              <p:cNvSpPr>
                <a:spLocks noChangeArrowheads="1"/>
              </p:cNvSpPr>
              <p:nvPr/>
            </p:nvSpPr>
            <p:spPr bwMode="auto">
              <a:xfrm>
                <a:off x="1823"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3" name="Rectangle 458"/>
              <p:cNvSpPr>
                <a:spLocks noChangeArrowheads="1"/>
              </p:cNvSpPr>
              <p:nvPr/>
            </p:nvSpPr>
            <p:spPr bwMode="auto">
              <a:xfrm>
                <a:off x="812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4" name="Rectangle 459"/>
              <p:cNvSpPr>
                <a:spLocks noChangeArrowheads="1"/>
              </p:cNvSpPr>
              <p:nvPr/>
            </p:nvSpPr>
            <p:spPr bwMode="auto">
              <a:xfrm>
                <a:off x="795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5" name="Rectangle 460"/>
              <p:cNvSpPr>
                <a:spLocks noChangeArrowheads="1"/>
              </p:cNvSpPr>
              <p:nvPr/>
            </p:nvSpPr>
            <p:spPr bwMode="auto">
              <a:xfrm>
                <a:off x="7794" y="352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6" name="Rectangle 461"/>
              <p:cNvSpPr>
                <a:spLocks noChangeArrowheads="1"/>
              </p:cNvSpPr>
              <p:nvPr/>
            </p:nvSpPr>
            <p:spPr bwMode="auto">
              <a:xfrm>
                <a:off x="7627" y="3522"/>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7" name="Rectangle 462"/>
              <p:cNvSpPr>
                <a:spLocks noChangeArrowheads="1"/>
              </p:cNvSpPr>
              <p:nvPr/>
            </p:nvSpPr>
            <p:spPr bwMode="auto">
              <a:xfrm>
                <a:off x="729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8" name="Rectangle 463"/>
              <p:cNvSpPr>
                <a:spLocks noChangeArrowheads="1"/>
              </p:cNvSpPr>
              <p:nvPr/>
            </p:nvSpPr>
            <p:spPr bwMode="auto">
              <a:xfrm>
                <a:off x="712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9" name="Rectangle 464"/>
              <p:cNvSpPr>
                <a:spLocks noChangeArrowheads="1"/>
              </p:cNvSpPr>
              <p:nvPr/>
            </p:nvSpPr>
            <p:spPr bwMode="auto">
              <a:xfrm>
                <a:off x="696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0" name="Rectangle 465"/>
              <p:cNvSpPr>
                <a:spLocks noChangeArrowheads="1"/>
              </p:cNvSpPr>
              <p:nvPr/>
            </p:nvSpPr>
            <p:spPr bwMode="auto">
              <a:xfrm>
                <a:off x="6797"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1" name="Rectangle 466"/>
              <p:cNvSpPr>
                <a:spLocks noChangeArrowheads="1"/>
              </p:cNvSpPr>
              <p:nvPr/>
            </p:nvSpPr>
            <p:spPr bwMode="auto">
              <a:xfrm>
                <a:off x="414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2" name="Rectangle 467"/>
              <p:cNvSpPr>
                <a:spLocks noChangeArrowheads="1"/>
              </p:cNvSpPr>
              <p:nvPr/>
            </p:nvSpPr>
            <p:spPr bwMode="auto">
              <a:xfrm>
                <a:off x="3980"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3" name="Rectangle 468"/>
              <p:cNvSpPr>
                <a:spLocks noChangeArrowheads="1"/>
              </p:cNvSpPr>
              <p:nvPr/>
            </p:nvSpPr>
            <p:spPr bwMode="auto">
              <a:xfrm>
                <a:off x="3813"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4" name="Rectangle 469"/>
              <p:cNvSpPr>
                <a:spLocks noChangeArrowheads="1"/>
              </p:cNvSpPr>
              <p:nvPr/>
            </p:nvSpPr>
            <p:spPr bwMode="auto">
              <a:xfrm>
                <a:off x="3648"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5" name="Rectangle 470"/>
              <p:cNvSpPr>
                <a:spLocks noChangeArrowheads="1"/>
              </p:cNvSpPr>
              <p:nvPr/>
            </p:nvSpPr>
            <p:spPr bwMode="auto">
              <a:xfrm>
                <a:off x="3481"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6" name="Rectangle 471"/>
              <p:cNvSpPr>
                <a:spLocks noChangeArrowheads="1"/>
              </p:cNvSpPr>
              <p:nvPr/>
            </p:nvSpPr>
            <p:spPr bwMode="auto">
              <a:xfrm>
                <a:off x="331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7" name="Rectangle 472"/>
              <p:cNvSpPr>
                <a:spLocks noChangeArrowheads="1"/>
              </p:cNvSpPr>
              <p:nvPr/>
            </p:nvSpPr>
            <p:spPr bwMode="auto">
              <a:xfrm>
                <a:off x="314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8" name="Rectangle 473"/>
              <p:cNvSpPr>
                <a:spLocks noChangeArrowheads="1"/>
              </p:cNvSpPr>
              <p:nvPr/>
            </p:nvSpPr>
            <p:spPr bwMode="auto">
              <a:xfrm>
                <a:off x="2985"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9" name="Rectangle 474"/>
              <p:cNvSpPr>
                <a:spLocks noChangeArrowheads="1"/>
              </p:cNvSpPr>
              <p:nvPr/>
            </p:nvSpPr>
            <p:spPr bwMode="auto">
              <a:xfrm>
                <a:off x="2818"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0" name="Rectangle 475"/>
              <p:cNvSpPr>
                <a:spLocks noChangeArrowheads="1"/>
              </p:cNvSpPr>
              <p:nvPr/>
            </p:nvSpPr>
            <p:spPr bwMode="auto">
              <a:xfrm>
                <a:off x="2653"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1" name="Rectangle 476"/>
              <p:cNvSpPr>
                <a:spLocks noChangeArrowheads="1"/>
              </p:cNvSpPr>
              <p:nvPr/>
            </p:nvSpPr>
            <p:spPr bwMode="auto">
              <a:xfrm>
                <a:off x="248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2" name="Rectangle 477"/>
              <p:cNvSpPr>
                <a:spLocks noChangeArrowheads="1"/>
              </p:cNvSpPr>
              <p:nvPr/>
            </p:nvSpPr>
            <p:spPr bwMode="auto">
              <a:xfrm>
                <a:off x="2321" y="352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3" name="Rectangle 478"/>
              <p:cNvSpPr>
                <a:spLocks noChangeArrowheads="1"/>
              </p:cNvSpPr>
              <p:nvPr/>
            </p:nvSpPr>
            <p:spPr bwMode="auto">
              <a:xfrm>
                <a:off x="2154" y="3522"/>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4" name="Rectangle 479"/>
              <p:cNvSpPr>
                <a:spLocks noChangeArrowheads="1"/>
              </p:cNvSpPr>
              <p:nvPr/>
            </p:nvSpPr>
            <p:spPr bwMode="auto">
              <a:xfrm>
                <a:off x="1990" y="352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5" name="Rectangle 480"/>
              <p:cNvSpPr>
                <a:spLocks noChangeArrowheads="1"/>
              </p:cNvSpPr>
              <p:nvPr/>
            </p:nvSpPr>
            <p:spPr bwMode="auto">
              <a:xfrm>
                <a:off x="1823"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6" name="Rectangle 481"/>
              <p:cNvSpPr>
                <a:spLocks noChangeArrowheads="1"/>
              </p:cNvSpPr>
              <p:nvPr/>
            </p:nvSpPr>
            <p:spPr bwMode="auto">
              <a:xfrm>
                <a:off x="812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7" name="Rectangle 482"/>
              <p:cNvSpPr>
                <a:spLocks noChangeArrowheads="1"/>
              </p:cNvSpPr>
              <p:nvPr/>
            </p:nvSpPr>
            <p:spPr bwMode="auto">
              <a:xfrm>
                <a:off x="7794" y="368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8" name="Rectangle 483"/>
              <p:cNvSpPr>
                <a:spLocks noChangeArrowheads="1"/>
              </p:cNvSpPr>
              <p:nvPr/>
            </p:nvSpPr>
            <p:spPr bwMode="auto">
              <a:xfrm>
                <a:off x="6964"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9" name="Rectangle 484"/>
              <p:cNvSpPr>
                <a:spLocks noChangeArrowheads="1"/>
              </p:cNvSpPr>
              <p:nvPr/>
            </p:nvSpPr>
            <p:spPr bwMode="auto">
              <a:xfrm>
                <a:off x="6797"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0" name="Rectangle 485"/>
              <p:cNvSpPr>
                <a:spLocks noChangeArrowheads="1"/>
              </p:cNvSpPr>
              <p:nvPr/>
            </p:nvSpPr>
            <p:spPr bwMode="auto">
              <a:xfrm>
                <a:off x="3980"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1" name="Rectangle 486"/>
              <p:cNvSpPr>
                <a:spLocks noChangeArrowheads="1"/>
              </p:cNvSpPr>
              <p:nvPr/>
            </p:nvSpPr>
            <p:spPr bwMode="auto">
              <a:xfrm>
                <a:off x="3813"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2" name="Rectangle 487"/>
              <p:cNvSpPr>
                <a:spLocks noChangeArrowheads="1"/>
              </p:cNvSpPr>
              <p:nvPr/>
            </p:nvSpPr>
            <p:spPr bwMode="auto">
              <a:xfrm>
                <a:off x="3648"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3" name="Rectangle 488"/>
              <p:cNvSpPr>
                <a:spLocks noChangeArrowheads="1"/>
              </p:cNvSpPr>
              <p:nvPr/>
            </p:nvSpPr>
            <p:spPr bwMode="auto">
              <a:xfrm>
                <a:off x="3481"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4" name="Rectangle 489"/>
              <p:cNvSpPr>
                <a:spLocks noChangeArrowheads="1"/>
              </p:cNvSpPr>
              <p:nvPr/>
            </p:nvSpPr>
            <p:spPr bwMode="auto">
              <a:xfrm>
                <a:off x="331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5" name="Rectangle 490"/>
              <p:cNvSpPr>
                <a:spLocks noChangeArrowheads="1"/>
              </p:cNvSpPr>
              <p:nvPr/>
            </p:nvSpPr>
            <p:spPr bwMode="auto">
              <a:xfrm>
                <a:off x="3149"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6" name="Rectangle 491"/>
              <p:cNvSpPr>
                <a:spLocks noChangeArrowheads="1"/>
              </p:cNvSpPr>
              <p:nvPr/>
            </p:nvSpPr>
            <p:spPr bwMode="auto">
              <a:xfrm>
                <a:off x="2985"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7" name="Rectangle 492"/>
              <p:cNvSpPr>
                <a:spLocks noChangeArrowheads="1"/>
              </p:cNvSpPr>
              <p:nvPr/>
            </p:nvSpPr>
            <p:spPr bwMode="auto">
              <a:xfrm>
                <a:off x="2818"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8" name="Rectangle 493"/>
              <p:cNvSpPr>
                <a:spLocks noChangeArrowheads="1"/>
              </p:cNvSpPr>
              <p:nvPr/>
            </p:nvSpPr>
            <p:spPr bwMode="auto">
              <a:xfrm>
                <a:off x="2653"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9" name="Rectangle 494"/>
              <p:cNvSpPr>
                <a:spLocks noChangeArrowheads="1"/>
              </p:cNvSpPr>
              <p:nvPr/>
            </p:nvSpPr>
            <p:spPr bwMode="auto">
              <a:xfrm>
                <a:off x="248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0" name="Rectangle 495"/>
              <p:cNvSpPr>
                <a:spLocks noChangeArrowheads="1"/>
              </p:cNvSpPr>
              <p:nvPr/>
            </p:nvSpPr>
            <p:spPr bwMode="auto">
              <a:xfrm>
                <a:off x="2321" y="368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1" name="Rectangle 496"/>
              <p:cNvSpPr>
                <a:spLocks noChangeArrowheads="1"/>
              </p:cNvSpPr>
              <p:nvPr/>
            </p:nvSpPr>
            <p:spPr bwMode="auto">
              <a:xfrm>
                <a:off x="2154" y="368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2" name="Rectangle 497"/>
              <p:cNvSpPr>
                <a:spLocks noChangeArrowheads="1"/>
              </p:cNvSpPr>
              <p:nvPr/>
            </p:nvSpPr>
            <p:spPr bwMode="auto">
              <a:xfrm>
                <a:off x="1990" y="368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3" name="Rectangle 498"/>
              <p:cNvSpPr>
                <a:spLocks noChangeArrowheads="1"/>
              </p:cNvSpPr>
              <p:nvPr/>
            </p:nvSpPr>
            <p:spPr bwMode="auto">
              <a:xfrm>
                <a:off x="7627" y="385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4" name="Rectangle 499"/>
              <p:cNvSpPr>
                <a:spLocks noChangeArrowheads="1"/>
              </p:cNvSpPr>
              <p:nvPr/>
            </p:nvSpPr>
            <p:spPr bwMode="auto">
              <a:xfrm>
                <a:off x="7463" y="385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5" name="Rectangle 500"/>
              <p:cNvSpPr>
                <a:spLocks noChangeArrowheads="1"/>
              </p:cNvSpPr>
              <p:nvPr/>
            </p:nvSpPr>
            <p:spPr bwMode="auto">
              <a:xfrm>
                <a:off x="729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6" name="Rectangle 501"/>
              <p:cNvSpPr>
                <a:spLocks noChangeArrowheads="1"/>
              </p:cNvSpPr>
              <p:nvPr/>
            </p:nvSpPr>
            <p:spPr bwMode="auto">
              <a:xfrm>
                <a:off x="712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7" name="Rectangle 502"/>
              <p:cNvSpPr>
                <a:spLocks noChangeArrowheads="1"/>
              </p:cNvSpPr>
              <p:nvPr/>
            </p:nvSpPr>
            <p:spPr bwMode="auto">
              <a:xfrm>
                <a:off x="6964"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8" name="Rectangle 503"/>
              <p:cNvSpPr>
                <a:spLocks noChangeArrowheads="1"/>
              </p:cNvSpPr>
              <p:nvPr/>
            </p:nvSpPr>
            <p:spPr bwMode="auto">
              <a:xfrm>
                <a:off x="3980"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9" name="Rectangle 504"/>
              <p:cNvSpPr>
                <a:spLocks noChangeArrowheads="1"/>
              </p:cNvSpPr>
              <p:nvPr/>
            </p:nvSpPr>
            <p:spPr bwMode="auto">
              <a:xfrm>
                <a:off x="3813"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0" name="Rectangle 505"/>
              <p:cNvSpPr>
                <a:spLocks noChangeArrowheads="1"/>
              </p:cNvSpPr>
              <p:nvPr/>
            </p:nvSpPr>
            <p:spPr bwMode="auto">
              <a:xfrm>
                <a:off x="3648"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1" name="Rectangle 506"/>
              <p:cNvSpPr>
                <a:spLocks noChangeArrowheads="1"/>
              </p:cNvSpPr>
              <p:nvPr/>
            </p:nvSpPr>
            <p:spPr bwMode="auto">
              <a:xfrm>
                <a:off x="4069" y="432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2" name="Rectangle 507"/>
              <p:cNvSpPr>
                <a:spLocks noChangeArrowheads="1"/>
              </p:cNvSpPr>
              <p:nvPr/>
            </p:nvSpPr>
            <p:spPr bwMode="auto">
              <a:xfrm>
                <a:off x="331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3" name="Rectangle 508"/>
              <p:cNvSpPr>
                <a:spLocks noChangeArrowheads="1"/>
              </p:cNvSpPr>
              <p:nvPr/>
            </p:nvSpPr>
            <p:spPr bwMode="auto">
              <a:xfrm>
                <a:off x="314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4" name="Rectangle 509"/>
              <p:cNvSpPr>
                <a:spLocks noChangeArrowheads="1"/>
              </p:cNvSpPr>
              <p:nvPr/>
            </p:nvSpPr>
            <p:spPr bwMode="auto">
              <a:xfrm>
                <a:off x="2985"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5" name="Rectangle 510"/>
              <p:cNvSpPr>
                <a:spLocks noChangeArrowheads="1"/>
              </p:cNvSpPr>
              <p:nvPr/>
            </p:nvSpPr>
            <p:spPr bwMode="auto">
              <a:xfrm>
                <a:off x="2818"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6" name="Rectangle 511"/>
              <p:cNvSpPr>
                <a:spLocks noChangeArrowheads="1"/>
              </p:cNvSpPr>
              <p:nvPr/>
            </p:nvSpPr>
            <p:spPr bwMode="auto">
              <a:xfrm>
                <a:off x="2653"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7" name="Rectangle 512"/>
              <p:cNvSpPr>
                <a:spLocks noChangeArrowheads="1"/>
              </p:cNvSpPr>
              <p:nvPr/>
            </p:nvSpPr>
            <p:spPr bwMode="auto">
              <a:xfrm>
                <a:off x="248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8" name="Rectangle 513"/>
              <p:cNvSpPr>
                <a:spLocks noChangeArrowheads="1"/>
              </p:cNvSpPr>
              <p:nvPr/>
            </p:nvSpPr>
            <p:spPr bwMode="auto">
              <a:xfrm>
                <a:off x="2321" y="385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9" name="Rectangle 514"/>
              <p:cNvSpPr>
                <a:spLocks noChangeArrowheads="1"/>
              </p:cNvSpPr>
              <p:nvPr/>
            </p:nvSpPr>
            <p:spPr bwMode="auto">
              <a:xfrm>
                <a:off x="2154" y="385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0" name="Rectangle 515"/>
              <p:cNvSpPr>
                <a:spLocks noChangeArrowheads="1"/>
              </p:cNvSpPr>
              <p:nvPr/>
            </p:nvSpPr>
            <p:spPr bwMode="auto">
              <a:xfrm>
                <a:off x="1990" y="385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1" name="Rectangle 516"/>
              <p:cNvSpPr>
                <a:spLocks noChangeArrowheads="1"/>
              </p:cNvSpPr>
              <p:nvPr/>
            </p:nvSpPr>
            <p:spPr bwMode="auto">
              <a:xfrm>
                <a:off x="812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2" name="Rectangle 517"/>
              <p:cNvSpPr>
                <a:spLocks noChangeArrowheads="1"/>
              </p:cNvSpPr>
              <p:nvPr/>
            </p:nvSpPr>
            <p:spPr bwMode="auto">
              <a:xfrm>
                <a:off x="795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3" name="Rectangle 518"/>
              <p:cNvSpPr>
                <a:spLocks noChangeArrowheads="1"/>
              </p:cNvSpPr>
              <p:nvPr/>
            </p:nvSpPr>
            <p:spPr bwMode="auto">
              <a:xfrm>
                <a:off x="7794" y="4018"/>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4" name="Rectangle 519"/>
              <p:cNvSpPr>
                <a:spLocks noChangeArrowheads="1"/>
              </p:cNvSpPr>
              <p:nvPr/>
            </p:nvSpPr>
            <p:spPr bwMode="auto">
              <a:xfrm>
                <a:off x="7627" y="4018"/>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5" name="Rectangle 520"/>
              <p:cNvSpPr>
                <a:spLocks noChangeArrowheads="1"/>
              </p:cNvSpPr>
              <p:nvPr/>
            </p:nvSpPr>
            <p:spPr bwMode="auto">
              <a:xfrm>
                <a:off x="7463" y="4018"/>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6" name="Rectangle 521"/>
              <p:cNvSpPr>
                <a:spLocks noChangeArrowheads="1"/>
              </p:cNvSpPr>
              <p:nvPr/>
            </p:nvSpPr>
            <p:spPr bwMode="auto">
              <a:xfrm>
                <a:off x="729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7" name="Rectangle 522"/>
              <p:cNvSpPr>
                <a:spLocks noChangeArrowheads="1"/>
              </p:cNvSpPr>
              <p:nvPr/>
            </p:nvSpPr>
            <p:spPr bwMode="auto">
              <a:xfrm>
                <a:off x="712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8" name="Rectangle 523"/>
              <p:cNvSpPr>
                <a:spLocks noChangeArrowheads="1"/>
              </p:cNvSpPr>
              <p:nvPr/>
            </p:nvSpPr>
            <p:spPr bwMode="auto">
              <a:xfrm>
                <a:off x="6964"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9" name="Rectangle 524"/>
              <p:cNvSpPr>
                <a:spLocks noChangeArrowheads="1"/>
              </p:cNvSpPr>
              <p:nvPr/>
            </p:nvSpPr>
            <p:spPr bwMode="auto">
              <a:xfrm>
                <a:off x="6797"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0" name="Rectangle 525"/>
              <p:cNvSpPr>
                <a:spLocks noChangeArrowheads="1"/>
              </p:cNvSpPr>
              <p:nvPr/>
            </p:nvSpPr>
            <p:spPr bwMode="auto">
              <a:xfrm>
                <a:off x="3648"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1" name="Rectangle 526"/>
              <p:cNvSpPr>
                <a:spLocks noChangeArrowheads="1"/>
              </p:cNvSpPr>
              <p:nvPr/>
            </p:nvSpPr>
            <p:spPr bwMode="auto">
              <a:xfrm>
                <a:off x="3481"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2" name="Rectangle 527"/>
              <p:cNvSpPr>
                <a:spLocks noChangeArrowheads="1"/>
              </p:cNvSpPr>
              <p:nvPr/>
            </p:nvSpPr>
            <p:spPr bwMode="auto">
              <a:xfrm>
                <a:off x="331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3" name="Rectangle 528"/>
              <p:cNvSpPr>
                <a:spLocks noChangeArrowheads="1"/>
              </p:cNvSpPr>
              <p:nvPr/>
            </p:nvSpPr>
            <p:spPr bwMode="auto">
              <a:xfrm>
                <a:off x="314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4" name="Rectangle 529"/>
              <p:cNvSpPr>
                <a:spLocks noChangeArrowheads="1"/>
              </p:cNvSpPr>
              <p:nvPr/>
            </p:nvSpPr>
            <p:spPr bwMode="auto">
              <a:xfrm>
                <a:off x="2985"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5" name="Rectangle 530"/>
              <p:cNvSpPr>
                <a:spLocks noChangeArrowheads="1"/>
              </p:cNvSpPr>
              <p:nvPr/>
            </p:nvSpPr>
            <p:spPr bwMode="auto">
              <a:xfrm>
                <a:off x="2818"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6" name="Rectangle 531"/>
              <p:cNvSpPr>
                <a:spLocks noChangeArrowheads="1"/>
              </p:cNvSpPr>
              <p:nvPr/>
            </p:nvSpPr>
            <p:spPr bwMode="auto">
              <a:xfrm>
                <a:off x="2653"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7" name="Rectangle 532"/>
              <p:cNvSpPr>
                <a:spLocks noChangeArrowheads="1"/>
              </p:cNvSpPr>
              <p:nvPr/>
            </p:nvSpPr>
            <p:spPr bwMode="auto">
              <a:xfrm>
                <a:off x="248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8" name="Rectangle 533"/>
              <p:cNvSpPr>
                <a:spLocks noChangeArrowheads="1"/>
              </p:cNvSpPr>
              <p:nvPr/>
            </p:nvSpPr>
            <p:spPr bwMode="auto">
              <a:xfrm>
                <a:off x="2321" y="4018"/>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9" name="Rectangle 534"/>
              <p:cNvSpPr>
                <a:spLocks noChangeArrowheads="1"/>
              </p:cNvSpPr>
              <p:nvPr/>
            </p:nvSpPr>
            <p:spPr bwMode="auto">
              <a:xfrm>
                <a:off x="2154" y="4018"/>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0" name="Rectangle 535"/>
              <p:cNvSpPr>
                <a:spLocks noChangeArrowheads="1"/>
              </p:cNvSpPr>
              <p:nvPr/>
            </p:nvSpPr>
            <p:spPr bwMode="auto">
              <a:xfrm>
                <a:off x="812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1" name="Rectangle 536"/>
              <p:cNvSpPr>
                <a:spLocks noChangeArrowheads="1"/>
              </p:cNvSpPr>
              <p:nvPr/>
            </p:nvSpPr>
            <p:spPr bwMode="auto">
              <a:xfrm>
                <a:off x="795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2" name="Rectangle 537"/>
              <p:cNvSpPr>
                <a:spLocks noChangeArrowheads="1"/>
              </p:cNvSpPr>
              <p:nvPr/>
            </p:nvSpPr>
            <p:spPr bwMode="auto">
              <a:xfrm>
                <a:off x="7794" y="4185"/>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3" name="Rectangle 538"/>
              <p:cNvSpPr>
                <a:spLocks noChangeArrowheads="1"/>
              </p:cNvSpPr>
              <p:nvPr/>
            </p:nvSpPr>
            <p:spPr bwMode="auto">
              <a:xfrm>
                <a:off x="7627" y="4185"/>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4" name="Rectangle 539"/>
              <p:cNvSpPr>
                <a:spLocks noChangeArrowheads="1"/>
              </p:cNvSpPr>
              <p:nvPr/>
            </p:nvSpPr>
            <p:spPr bwMode="auto">
              <a:xfrm>
                <a:off x="7463" y="4185"/>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5" name="Rectangle 540"/>
              <p:cNvSpPr>
                <a:spLocks noChangeArrowheads="1"/>
              </p:cNvSpPr>
              <p:nvPr/>
            </p:nvSpPr>
            <p:spPr bwMode="auto">
              <a:xfrm>
                <a:off x="729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6" name="Rectangle 541"/>
              <p:cNvSpPr>
                <a:spLocks noChangeArrowheads="1"/>
              </p:cNvSpPr>
              <p:nvPr/>
            </p:nvSpPr>
            <p:spPr bwMode="auto">
              <a:xfrm>
                <a:off x="712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7" name="Rectangle 542"/>
              <p:cNvSpPr>
                <a:spLocks noChangeArrowheads="1"/>
              </p:cNvSpPr>
              <p:nvPr/>
            </p:nvSpPr>
            <p:spPr bwMode="auto">
              <a:xfrm>
                <a:off x="6964"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8" name="Rectangle 543"/>
              <p:cNvSpPr>
                <a:spLocks noChangeArrowheads="1"/>
              </p:cNvSpPr>
              <p:nvPr/>
            </p:nvSpPr>
            <p:spPr bwMode="auto">
              <a:xfrm>
                <a:off x="6797"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9" name="Rectangle 544"/>
              <p:cNvSpPr>
                <a:spLocks noChangeArrowheads="1"/>
              </p:cNvSpPr>
              <p:nvPr/>
            </p:nvSpPr>
            <p:spPr bwMode="auto">
              <a:xfrm>
                <a:off x="6633"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0" name="Rectangle 545"/>
              <p:cNvSpPr>
                <a:spLocks noChangeArrowheads="1"/>
              </p:cNvSpPr>
              <p:nvPr/>
            </p:nvSpPr>
            <p:spPr bwMode="auto">
              <a:xfrm>
                <a:off x="3980"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1" name="Rectangle 546"/>
              <p:cNvSpPr>
                <a:spLocks noChangeArrowheads="1"/>
              </p:cNvSpPr>
              <p:nvPr/>
            </p:nvSpPr>
            <p:spPr bwMode="auto">
              <a:xfrm>
                <a:off x="3648"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2" name="Rectangle 547"/>
              <p:cNvSpPr>
                <a:spLocks noChangeArrowheads="1"/>
              </p:cNvSpPr>
              <p:nvPr/>
            </p:nvSpPr>
            <p:spPr bwMode="auto">
              <a:xfrm>
                <a:off x="331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3" name="Rectangle 548"/>
              <p:cNvSpPr>
                <a:spLocks noChangeArrowheads="1"/>
              </p:cNvSpPr>
              <p:nvPr/>
            </p:nvSpPr>
            <p:spPr bwMode="auto">
              <a:xfrm>
                <a:off x="2985"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4" name="Rectangle 549"/>
              <p:cNvSpPr>
                <a:spLocks noChangeArrowheads="1"/>
              </p:cNvSpPr>
              <p:nvPr/>
            </p:nvSpPr>
            <p:spPr bwMode="auto">
              <a:xfrm>
                <a:off x="2818"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5" name="Rectangle 550"/>
              <p:cNvSpPr>
                <a:spLocks noChangeArrowheads="1"/>
              </p:cNvSpPr>
              <p:nvPr/>
            </p:nvSpPr>
            <p:spPr bwMode="auto">
              <a:xfrm>
                <a:off x="2653"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6" name="Rectangle 551"/>
              <p:cNvSpPr>
                <a:spLocks noChangeArrowheads="1"/>
              </p:cNvSpPr>
              <p:nvPr/>
            </p:nvSpPr>
            <p:spPr bwMode="auto">
              <a:xfrm>
                <a:off x="248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7" name="Rectangle 552"/>
              <p:cNvSpPr>
                <a:spLocks noChangeArrowheads="1"/>
              </p:cNvSpPr>
              <p:nvPr/>
            </p:nvSpPr>
            <p:spPr bwMode="auto">
              <a:xfrm>
                <a:off x="2321" y="4185"/>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8" name="Rectangle 553"/>
              <p:cNvSpPr>
                <a:spLocks noChangeArrowheads="1"/>
              </p:cNvSpPr>
              <p:nvPr/>
            </p:nvSpPr>
            <p:spPr bwMode="auto">
              <a:xfrm>
                <a:off x="812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9" name="Rectangle 554"/>
              <p:cNvSpPr>
                <a:spLocks noChangeArrowheads="1"/>
              </p:cNvSpPr>
              <p:nvPr/>
            </p:nvSpPr>
            <p:spPr bwMode="auto">
              <a:xfrm>
                <a:off x="795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0" name="Rectangle 555"/>
              <p:cNvSpPr>
                <a:spLocks noChangeArrowheads="1"/>
              </p:cNvSpPr>
              <p:nvPr/>
            </p:nvSpPr>
            <p:spPr bwMode="auto">
              <a:xfrm>
                <a:off x="7794" y="435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1" name="Rectangle 556"/>
              <p:cNvSpPr>
                <a:spLocks noChangeArrowheads="1"/>
              </p:cNvSpPr>
              <p:nvPr/>
            </p:nvSpPr>
            <p:spPr bwMode="auto">
              <a:xfrm>
                <a:off x="7627" y="435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2" name="Rectangle 557"/>
              <p:cNvSpPr>
                <a:spLocks noChangeArrowheads="1"/>
              </p:cNvSpPr>
              <p:nvPr/>
            </p:nvSpPr>
            <p:spPr bwMode="auto">
              <a:xfrm>
                <a:off x="7463" y="435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3" name="Rectangle 558"/>
              <p:cNvSpPr>
                <a:spLocks noChangeArrowheads="1"/>
              </p:cNvSpPr>
              <p:nvPr/>
            </p:nvSpPr>
            <p:spPr bwMode="auto">
              <a:xfrm>
                <a:off x="729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4" name="Rectangle 559"/>
              <p:cNvSpPr>
                <a:spLocks noChangeArrowheads="1"/>
              </p:cNvSpPr>
              <p:nvPr/>
            </p:nvSpPr>
            <p:spPr bwMode="auto">
              <a:xfrm>
                <a:off x="712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5" name="Rectangle 560"/>
              <p:cNvSpPr>
                <a:spLocks noChangeArrowheads="1"/>
              </p:cNvSpPr>
              <p:nvPr/>
            </p:nvSpPr>
            <p:spPr bwMode="auto">
              <a:xfrm>
                <a:off x="6964"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6" name="Rectangle 561"/>
              <p:cNvSpPr>
                <a:spLocks noChangeArrowheads="1"/>
              </p:cNvSpPr>
              <p:nvPr/>
            </p:nvSpPr>
            <p:spPr bwMode="auto">
              <a:xfrm>
                <a:off x="6797"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7" name="Rectangle 562"/>
              <p:cNvSpPr>
                <a:spLocks noChangeArrowheads="1"/>
              </p:cNvSpPr>
              <p:nvPr/>
            </p:nvSpPr>
            <p:spPr bwMode="auto">
              <a:xfrm>
                <a:off x="6633"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8" name="Rectangle 563"/>
              <p:cNvSpPr>
                <a:spLocks noChangeArrowheads="1"/>
              </p:cNvSpPr>
              <p:nvPr/>
            </p:nvSpPr>
            <p:spPr bwMode="auto">
              <a:xfrm>
                <a:off x="646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9" name="Rectangle 564"/>
              <p:cNvSpPr>
                <a:spLocks noChangeArrowheads="1"/>
              </p:cNvSpPr>
              <p:nvPr/>
            </p:nvSpPr>
            <p:spPr bwMode="auto">
              <a:xfrm>
                <a:off x="2985"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0" name="Rectangle 565"/>
              <p:cNvSpPr>
                <a:spLocks noChangeArrowheads="1"/>
              </p:cNvSpPr>
              <p:nvPr/>
            </p:nvSpPr>
            <p:spPr bwMode="auto">
              <a:xfrm>
                <a:off x="2818"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1" name="Rectangle 566"/>
              <p:cNvSpPr>
                <a:spLocks noChangeArrowheads="1"/>
              </p:cNvSpPr>
              <p:nvPr/>
            </p:nvSpPr>
            <p:spPr bwMode="auto">
              <a:xfrm>
                <a:off x="2653"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2" name="Rectangle 567"/>
              <p:cNvSpPr>
                <a:spLocks noChangeArrowheads="1"/>
              </p:cNvSpPr>
              <p:nvPr/>
            </p:nvSpPr>
            <p:spPr bwMode="auto">
              <a:xfrm>
                <a:off x="248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3" name="Rectangle 568"/>
              <p:cNvSpPr>
                <a:spLocks noChangeArrowheads="1"/>
              </p:cNvSpPr>
              <p:nvPr/>
            </p:nvSpPr>
            <p:spPr bwMode="auto">
              <a:xfrm>
                <a:off x="812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4" name="Rectangle 569"/>
              <p:cNvSpPr>
                <a:spLocks noChangeArrowheads="1"/>
              </p:cNvSpPr>
              <p:nvPr/>
            </p:nvSpPr>
            <p:spPr bwMode="auto">
              <a:xfrm>
                <a:off x="7959"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5" name="Rectangle 570"/>
              <p:cNvSpPr>
                <a:spLocks noChangeArrowheads="1"/>
              </p:cNvSpPr>
              <p:nvPr/>
            </p:nvSpPr>
            <p:spPr bwMode="auto">
              <a:xfrm>
                <a:off x="7794" y="451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6" name="Rectangle 571"/>
              <p:cNvSpPr>
                <a:spLocks noChangeArrowheads="1"/>
              </p:cNvSpPr>
              <p:nvPr/>
            </p:nvSpPr>
            <p:spPr bwMode="auto">
              <a:xfrm>
                <a:off x="7627" y="451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7" name="Rectangle 572"/>
              <p:cNvSpPr>
                <a:spLocks noChangeArrowheads="1"/>
              </p:cNvSpPr>
              <p:nvPr/>
            </p:nvSpPr>
            <p:spPr bwMode="auto">
              <a:xfrm>
                <a:off x="7463" y="451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8" name="Rectangle 573"/>
              <p:cNvSpPr>
                <a:spLocks noChangeArrowheads="1"/>
              </p:cNvSpPr>
              <p:nvPr/>
            </p:nvSpPr>
            <p:spPr bwMode="auto">
              <a:xfrm>
                <a:off x="729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9" name="Rectangle 574"/>
              <p:cNvSpPr>
                <a:spLocks noChangeArrowheads="1"/>
              </p:cNvSpPr>
              <p:nvPr/>
            </p:nvSpPr>
            <p:spPr bwMode="auto">
              <a:xfrm>
                <a:off x="7129"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0" name="Rectangle 575"/>
              <p:cNvSpPr>
                <a:spLocks noChangeArrowheads="1"/>
              </p:cNvSpPr>
              <p:nvPr/>
            </p:nvSpPr>
            <p:spPr bwMode="auto">
              <a:xfrm>
                <a:off x="6964"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1" name="Rectangle 576"/>
              <p:cNvSpPr>
                <a:spLocks noChangeArrowheads="1"/>
              </p:cNvSpPr>
              <p:nvPr/>
            </p:nvSpPr>
            <p:spPr bwMode="auto">
              <a:xfrm>
                <a:off x="6797"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2" name="Rectangle 577"/>
              <p:cNvSpPr>
                <a:spLocks noChangeArrowheads="1"/>
              </p:cNvSpPr>
              <p:nvPr/>
            </p:nvSpPr>
            <p:spPr bwMode="auto">
              <a:xfrm>
                <a:off x="6633"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3" name="Rectangle 578"/>
              <p:cNvSpPr>
                <a:spLocks noChangeArrowheads="1"/>
              </p:cNvSpPr>
              <p:nvPr/>
            </p:nvSpPr>
            <p:spPr bwMode="auto">
              <a:xfrm>
                <a:off x="646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4" name="Rectangle 579"/>
              <p:cNvSpPr>
                <a:spLocks noChangeArrowheads="1"/>
              </p:cNvSpPr>
              <p:nvPr/>
            </p:nvSpPr>
            <p:spPr bwMode="auto">
              <a:xfrm>
                <a:off x="4144"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5" name="Rectangle 580"/>
              <p:cNvSpPr>
                <a:spLocks noChangeArrowheads="1"/>
              </p:cNvSpPr>
              <p:nvPr/>
            </p:nvSpPr>
            <p:spPr bwMode="auto">
              <a:xfrm>
                <a:off x="3980"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6" name="Rectangle 581"/>
              <p:cNvSpPr>
                <a:spLocks noChangeArrowheads="1"/>
              </p:cNvSpPr>
              <p:nvPr/>
            </p:nvSpPr>
            <p:spPr bwMode="auto">
              <a:xfrm>
                <a:off x="3813"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7" name="Rectangle 582"/>
              <p:cNvSpPr>
                <a:spLocks noChangeArrowheads="1"/>
              </p:cNvSpPr>
              <p:nvPr/>
            </p:nvSpPr>
            <p:spPr bwMode="auto">
              <a:xfrm>
                <a:off x="3481"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8" name="Rectangle 583"/>
              <p:cNvSpPr>
                <a:spLocks noChangeArrowheads="1"/>
              </p:cNvSpPr>
              <p:nvPr/>
            </p:nvSpPr>
            <p:spPr bwMode="auto">
              <a:xfrm>
                <a:off x="331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9" name="Rectangle 584"/>
              <p:cNvSpPr>
                <a:spLocks noChangeArrowheads="1"/>
              </p:cNvSpPr>
              <p:nvPr/>
            </p:nvSpPr>
            <p:spPr bwMode="auto">
              <a:xfrm>
                <a:off x="2985"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0" name="Rectangle 585"/>
              <p:cNvSpPr>
                <a:spLocks noChangeArrowheads="1"/>
              </p:cNvSpPr>
              <p:nvPr/>
            </p:nvSpPr>
            <p:spPr bwMode="auto">
              <a:xfrm>
                <a:off x="2818"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1" name="Rectangle 586"/>
              <p:cNvSpPr>
                <a:spLocks noChangeArrowheads="1"/>
              </p:cNvSpPr>
              <p:nvPr/>
            </p:nvSpPr>
            <p:spPr bwMode="auto">
              <a:xfrm>
                <a:off x="2653"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2" name="Rectangle 587"/>
              <p:cNvSpPr>
                <a:spLocks noChangeArrowheads="1"/>
              </p:cNvSpPr>
              <p:nvPr/>
            </p:nvSpPr>
            <p:spPr bwMode="auto">
              <a:xfrm>
                <a:off x="8126"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3" name="Rectangle 588"/>
              <p:cNvSpPr>
                <a:spLocks noChangeArrowheads="1"/>
              </p:cNvSpPr>
              <p:nvPr/>
            </p:nvSpPr>
            <p:spPr bwMode="auto">
              <a:xfrm>
                <a:off x="7959"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4" name="Rectangle 589"/>
              <p:cNvSpPr>
                <a:spLocks noChangeArrowheads="1"/>
              </p:cNvSpPr>
              <p:nvPr/>
            </p:nvSpPr>
            <p:spPr bwMode="auto">
              <a:xfrm>
                <a:off x="7794" y="468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5" name="Rectangle 590"/>
              <p:cNvSpPr>
                <a:spLocks noChangeArrowheads="1"/>
              </p:cNvSpPr>
              <p:nvPr/>
            </p:nvSpPr>
            <p:spPr bwMode="auto">
              <a:xfrm>
                <a:off x="7627" y="4682"/>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6" name="Rectangle 591"/>
              <p:cNvSpPr>
                <a:spLocks noChangeArrowheads="1"/>
              </p:cNvSpPr>
              <p:nvPr/>
            </p:nvSpPr>
            <p:spPr bwMode="auto">
              <a:xfrm>
                <a:off x="7463" y="468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7" name="Rectangle 592"/>
              <p:cNvSpPr>
                <a:spLocks noChangeArrowheads="1"/>
              </p:cNvSpPr>
              <p:nvPr/>
            </p:nvSpPr>
            <p:spPr bwMode="auto">
              <a:xfrm>
                <a:off x="7296"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8" name="Rectangle 593"/>
              <p:cNvSpPr>
                <a:spLocks noChangeArrowheads="1"/>
              </p:cNvSpPr>
              <p:nvPr/>
            </p:nvSpPr>
            <p:spPr bwMode="auto">
              <a:xfrm>
                <a:off x="7129"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9" name="Rectangle 594"/>
              <p:cNvSpPr>
                <a:spLocks noChangeArrowheads="1"/>
              </p:cNvSpPr>
              <p:nvPr/>
            </p:nvSpPr>
            <p:spPr bwMode="auto">
              <a:xfrm>
                <a:off x="6964"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0" name="Rectangle 595"/>
              <p:cNvSpPr>
                <a:spLocks noChangeArrowheads="1"/>
              </p:cNvSpPr>
              <p:nvPr/>
            </p:nvSpPr>
            <p:spPr bwMode="auto">
              <a:xfrm>
                <a:off x="6797"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1" name="Rectangle 596"/>
              <p:cNvSpPr>
                <a:spLocks noChangeArrowheads="1"/>
              </p:cNvSpPr>
              <p:nvPr/>
            </p:nvSpPr>
            <p:spPr bwMode="auto">
              <a:xfrm>
                <a:off x="6633"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2" name="Rectangle 597"/>
              <p:cNvSpPr>
                <a:spLocks noChangeArrowheads="1"/>
              </p:cNvSpPr>
              <p:nvPr/>
            </p:nvSpPr>
            <p:spPr bwMode="auto">
              <a:xfrm>
                <a:off x="6466"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3" name="Rectangle 598"/>
              <p:cNvSpPr>
                <a:spLocks noChangeArrowheads="1"/>
              </p:cNvSpPr>
              <p:nvPr/>
            </p:nvSpPr>
            <p:spPr bwMode="auto">
              <a:xfrm>
                <a:off x="4144"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4" name="Rectangle 599"/>
              <p:cNvSpPr>
                <a:spLocks noChangeArrowheads="1"/>
              </p:cNvSpPr>
              <p:nvPr/>
            </p:nvSpPr>
            <p:spPr bwMode="auto">
              <a:xfrm>
                <a:off x="3481"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5" name="Rectangle 600"/>
              <p:cNvSpPr>
                <a:spLocks noChangeArrowheads="1"/>
              </p:cNvSpPr>
              <p:nvPr/>
            </p:nvSpPr>
            <p:spPr bwMode="auto">
              <a:xfrm>
                <a:off x="3316"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6" name="Rectangle 601"/>
              <p:cNvSpPr>
                <a:spLocks noChangeArrowheads="1"/>
              </p:cNvSpPr>
              <p:nvPr/>
            </p:nvSpPr>
            <p:spPr bwMode="auto">
              <a:xfrm>
                <a:off x="3149"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7" name="Rectangle 602"/>
              <p:cNvSpPr>
                <a:spLocks noChangeArrowheads="1"/>
              </p:cNvSpPr>
              <p:nvPr/>
            </p:nvSpPr>
            <p:spPr bwMode="auto">
              <a:xfrm>
                <a:off x="2985"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8" name="Rectangle 603"/>
              <p:cNvSpPr>
                <a:spLocks noChangeArrowheads="1"/>
              </p:cNvSpPr>
              <p:nvPr/>
            </p:nvSpPr>
            <p:spPr bwMode="auto">
              <a:xfrm>
                <a:off x="2818"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9" name="Rectangle 604"/>
              <p:cNvSpPr>
                <a:spLocks noChangeArrowheads="1"/>
              </p:cNvSpPr>
              <p:nvPr/>
            </p:nvSpPr>
            <p:spPr bwMode="auto">
              <a:xfrm>
                <a:off x="8126"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0" name="Rectangle 605"/>
              <p:cNvSpPr>
                <a:spLocks noChangeArrowheads="1"/>
              </p:cNvSpPr>
              <p:nvPr/>
            </p:nvSpPr>
            <p:spPr bwMode="auto">
              <a:xfrm>
                <a:off x="7959"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1" name="Rectangle 606"/>
              <p:cNvSpPr>
                <a:spLocks noChangeArrowheads="1"/>
              </p:cNvSpPr>
              <p:nvPr/>
            </p:nvSpPr>
            <p:spPr bwMode="auto">
              <a:xfrm>
                <a:off x="7794" y="4849"/>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3" name="Group 808"/>
            <p:cNvGrpSpPr>
              <a:grpSpLocks/>
            </p:cNvGrpSpPr>
            <p:nvPr/>
          </p:nvGrpSpPr>
          <p:grpSpPr bwMode="auto">
            <a:xfrm>
              <a:off x="3316" y="866"/>
              <a:ext cx="5079" cy="7240"/>
              <a:chOff x="3316" y="866"/>
              <a:chExt cx="5079" cy="7240"/>
            </a:xfrm>
            <a:grpFill/>
          </p:grpSpPr>
          <p:sp>
            <p:nvSpPr>
              <p:cNvPr id="852" name="Rectangle 608"/>
              <p:cNvSpPr>
                <a:spLocks noChangeArrowheads="1"/>
              </p:cNvSpPr>
              <p:nvPr/>
            </p:nvSpPr>
            <p:spPr bwMode="auto">
              <a:xfrm>
                <a:off x="7627" y="4849"/>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3" name="Rectangle 609"/>
              <p:cNvSpPr>
                <a:spLocks noChangeArrowheads="1"/>
              </p:cNvSpPr>
              <p:nvPr/>
            </p:nvSpPr>
            <p:spPr bwMode="auto">
              <a:xfrm>
                <a:off x="7463" y="4849"/>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4" name="Rectangle 610"/>
              <p:cNvSpPr>
                <a:spLocks noChangeArrowheads="1"/>
              </p:cNvSpPr>
              <p:nvPr/>
            </p:nvSpPr>
            <p:spPr bwMode="auto">
              <a:xfrm>
                <a:off x="7296"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5" name="Rectangle 611"/>
              <p:cNvSpPr>
                <a:spLocks noChangeArrowheads="1"/>
              </p:cNvSpPr>
              <p:nvPr/>
            </p:nvSpPr>
            <p:spPr bwMode="auto">
              <a:xfrm>
                <a:off x="7129"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6" name="Rectangle 612"/>
              <p:cNvSpPr>
                <a:spLocks noChangeArrowheads="1"/>
              </p:cNvSpPr>
              <p:nvPr/>
            </p:nvSpPr>
            <p:spPr bwMode="auto">
              <a:xfrm>
                <a:off x="6964"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7" name="Rectangle 613"/>
              <p:cNvSpPr>
                <a:spLocks noChangeArrowheads="1"/>
              </p:cNvSpPr>
              <p:nvPr/>
            </p:nvSpPr>
            <p:spPr bwMode="auto">
              <a:xfrm>
                <a:off x="6797"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8" name="Rectangle 614"/>
              <p:cNvSpPr>
                <a:spLocks noChangeArrowheads="1"/>
              </p:cNvSpPr>
              <p:nvPr/>
            </p:nvSpPr>
            <p:spPr bwMode="auto">
              <a:xfrm>
                <a:off x="6633"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9" name="Rectangle 615"/>
              <p:cNvSpPr>
                <a:spLocks noChangeArrowheads="1"/>
              </p:cNvSpPr>
              <p:nvPr/>
            </p:nvSpPr>
            <p:spPr bwMode="auto">
              <a:xfrm>
                <a:off x="6466"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0" name="Rectangle 616"/>
              <p:cNvSpPr>
                <a:spLocks noChangeArrowheads="1"/>
              </p:cNvSpPr>
              <p:nvPr/>
            </p:nvSpPr>
            <p:spPr bwMode="auto">
              <a:xfrm>
                <a:off x="3481"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1" name="Rectangle 617"/>
              <p:cNvSpPr>
                <a:spLocks noChangeArrowheads="1"/>
              </p:cNvSpPr>
              <p:nvPr/>
            </p:nvSpPr>
            <p:spPr bwMode="auto">
              <a:xfrm>
                <a:off x="3316"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2" name="Rectangle 618"/>
              <p:cNvSpPr>
                <a:spLocks noChangeArrowheads="1"/>
              </p:cNvSpPr>
              <p:nvPr/>
            </p:nvSpPr>
            <p:spPr bwMode="auto">
              <a:xfrm>
                <a:off x="8126"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3" name="Rectangle 619"/>
              <p:cNvSpPr>
                <a:spLocks noChangeArrowheads="1"/>
              </p:cNvSpPr>
              <p:nvPr/>
            </p:nvSpPr>
            <p:spPr bwMode="auto">
              <a:xfrm>
                <a:off x="7959"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4" name="Rectangle 620"/>
              <p:cNvSpPr>
                <a:spLocks noChangeArrowheads="1"/>
              </p:cNvSpPr>
              <p:nvPr/>
            </p:nvSpPr>
            <p:spPr bwMode="auto">
              <a:xfrm>
                <a:off x="7794" y="501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5" name="Rectangle 621"/>
              <p:cNvSpPr>
                <a:spLocks noChangeArrowheads="1"/>
              </p:cNvSpPr>
              <p:nvPr/>
            </p:nvSpPr>
            <p:spPr bwMode="auto">
              <a:xfrm>
                <a:off x="7627" y="501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6" name="Rectangle 622"/>
              <p:cNvSpPr>
                <a:spLocks noChangeArrowheads="1"/>
              </p:cNvSpPr>
              <p:nvPr/>
            </p:nvSpPr>
            <p:spPr bwMode="auto">
              <a:xfrm>
                <a:off x="7463" y="501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7" name="Rectangle 623"/>
              <p:cNvSpPr>
                <a:spLocks noChangeArrowheads="1"/>
              </p:cNvSpPr>
              <p:nvPr/>
            </p:nvSpPr>
            <p:spPr bwMode="auto">
              <a:xfrm>
                <a:off x="7296"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8" name="Rectangle 624"/>
              <p:cNvSpPr>
                <a:spLocks noChangeArrowheads="1"/>
              </p:cNvSpPr>
              <p:nvPr/>
            </p:nvSpPr>
            <p:spPr bwMode="auto">
              <a:xfrm>
                <a:off x="7129"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9" name="Rectangle 625"/>
              <p:cNvSpPr>
                <a:spLocks noChangeArrowheads="1"/>
              </p:cNvSpPr>
              <p:nvPr/>
            </p:nvSpPr>
            <p:spPr bwMode="auto">
              <a:xfrm>
                <a:off x="6964"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0" name="Rectangle 626"/>
              <p:cNvSpPr>
                <a:spLocks noChangeArrowheads="1"/>
              </p:cNvSpPr>
              <p:nvPr/>
            </p:nvSpPr>
            <p:spPr bwMode="auto">
              <a:xfrm>
                <a:off x="6797"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1" name="Rectangle 627"/>
              <p:cNvSpPr>
                <a:spLocks noChangeArrowheads="1"/>
              </p:cNvSpPr>
              <p:nvPr/>
            </p:nvSpPr>
            <p:spPr bwMode="auto">
              <a:xfrm>
                <a:off x="6633"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2" name="Rectangle 628"/>
              <p:cNvSpPr>
                <a:spLocks noChangeArrowheads="1"/>
              </p:cNvSpPr>
              <p:nvPr/>
            </p:nvSpPr>
            <p:spPr bwMode="auto">
              <a:xfrm>
                <a:off x="4643"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3" name="Rectangle 629"/>
              <p:cNvSpPr>
                <a:spLocks noChangeArrowheads="1"/>
              </p:cNvSpPr>
              <p:nvPr/>
            </p:nvSpPr>
            <p:spPr bwMode="auto">
              <a:xfrm>
                <a:off x="4476"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4" name="Rectangle 630"/>
              <p:cNvSpPr>
                <a:spLocks noChangeArrowheads="1"/>
              </p:cNvSpPr>
              <p:nvPr/>
            </p:nvSpPr>
            <p:spPr bwMode="auto">
              <a:xfrm>
                <a:off x="4311"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5" name="Rectangle 631"/>
              <p:cNvSpPr>
                <a:spLocks noChangeArrowheads="1"/>
              </p:cNvSpPr>
              <p:nvPr/>
            </p:nvSpPr>
            <p:spPr bwMode="auto">
              <a:xfrm>
                <a:off x="4144"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6" name="Rectangle 632"/>
              <p:cNvSpPr>
                <a:spLocks noChangeArrowheads="1"/>
              </p:cNvSpPr>
              <p:nvPr/>
            </p:nvSpPr>
            <p:spPr bwMode="auto">
              <a:xfrm>
                <a:off x="3980"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7" name="Rectangle 633"/>
              <p:cNvSpPr>
                <a:spLocks noChangeArrowheads="1"/>
              </p:cNvSpPr>
              <p:nvPr/>
            </p:nvSpPr>
            <p:spPr bwMode="auto">
              <a:xfrm>
                <a:off x="3813"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8" name="Rectangle 634"/>
              <p:cNvSpPr>
                <a:spLocks noChangeArrowheads="1"/>
              </p:cNvSpPr>
              <p:nvPr/>
            </p:nvSpPr>
            <p:spPr bwMode="auto">
              <a:xfrm>
                <a:off x="3648"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9" name="Rectangle 635"/>
              <p:cNvSpPr>
                <a:spLocks noChangeArrowheads="1"/>
              </p:cNvSpPr>
              <p:nvPr/>
            </p:nvSpPr>
            <p:spPr bwMode="auto">
              <a:xfrm>
                <a:off x="3481"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0" name="Rectangle 636"/>
              <p:cNvSpPr>
                <a:spLocks noChangeArrowheads="1"/>
              </p:cNvSpPr>
              <p:nvPr/>
            </p:nvSpPr>
            <p:spPr bwMode="auto">
              <a:xfrm>
                <a:off x="812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1" name="Rectangle 637"/>
              <p:cNvSpPr>
                <a:spLocks noChangeArrowheads="1"/>
              </p:cNvSpPr>
              <p:nvPr/>
            </p:nvSpPr>
            <p:spPr bwMode="auto">
              <a:xfrm>
                <a:off x="7959"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2" name="Rectangle 638"/>
              <p:cNvSpPr>
                <a:spLocks noChangeArrowheads="1"/>
              </p:cNvSpPr>
              <p:nvPr/>
            </p:nvSpPr>
            <p:spPr bwMode="auto">
              <a:xfrm>
                <a:off x="7794" y="518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3" name="Rectangle 639"/>
              <p:cNvSpPr>
                <a:spLocks noChangeArrowheads="1"/>
              </p:cNvSpPr>
              <p:nvPr/>
            </p:nvSpPr>
            <p:spPr bwMode="auto">
              <a:xfrm>
                <a:off x="7627" y="5181"/>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4" name="Rectangle 640"/>
              <p:cNvSpPr>
                <a:spLocks noChangeArrowheads="1"/>
              </p:cNvSpPr>
              <p:nvPr/>
            </p:nvSpPr>
            <p:spPr bwMode="auto">
              <a:xfrm>
                <a:off x="7463" y="518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5" name="Rectangle 641"/>
              <p:cNvSpPr>
                <a:spLocks noChangeArrowheads="1"/>
              </p:cNvSpPr>
              <p:nvPr/>
            </p:nvSpPr>
            <p:spPr bwMode="auto">
              <a:xfrm>
                <a:off x="729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6" name="Rectangle 642"/>
              <p:cNvSpPr>
                <a:spLocks noChangeArrowheads="1"/>
              </p:cNvSpPr>
              <p:nvPr/>
            </p:nvSpPr>
            <p:spPr bwMode="auto">
              <a:xfrm>
                <a:off x="7129"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7" name="Rectangle 643"/>
              <p:cNvSpPr>
                <a:spLocks noChangeArrowheads="1"/>
              </p:cNvSpPr>
              <p:nvPr/>
            </p:nvSpPr>
            <p:spPr bwMode="auto">
              <a:xfrm>
                <a:off x="6964"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8" name="Rectangle 644"/>
              <p:cNvSpPr>
                <a:spLocks noChangeArrowheads="1"/>
              </p:cNvSpPr>
              <p:nvPr/>
            </p:nvSpPr>
            <p:spPr bwMode="auto">
              <a:xfrm>
                <a:off x="6797"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9" name="Rectangle 645"/>
              <p:cNvSpPr>
                <a:spLocks noChangeArrowheads="1"/>
              </p:cNvSpPr>
              <p:nvPr/>
            </p:nvSpPr>
            <p:spPr bwMode="auto">
              <a:xfrm>
                <a:off x="6633"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0" name="Rectangle 646"/>
              <p:cNvSpPr>
                <a:spLocks noChangeArrowheads="1"/>
              </p:cNvSpPr>
              <p:nvPr/>
            </p:nvSpPr>
            <p:spPr bwMode="auto">
              <a:xfrm>
                <a:off x="4974"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1" name="Rectangle 647"/>
              <p:cNvSpPr>
                <a:spLocks noChangeArrowheads="1"/>
              </p:cNvSpPr>
              <p:nvPr/>
            </p:nvSpPr>
            <p:spPr bwMode="auto">
              <a:xfrm>
                <a:off x="4808"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2" name="Rectangle 648"/>
              <p:cNvSpPr>
                <a:spLocks noChangeArrowheads="1"/>
              </p:cNvSpPr>
              <p:nvPr/>
            </p:nvSpPr>
            <p:spPr bwMode="auto">
              <a:xfrm>
                <a:off x="4643"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3" name="Rectangle 649"/>
              <p:cNvSpPr>
                <a:spLocks noChangeArrowheads="1"/>
              </p:cNvSpPr>
              <p:nvPr/>
            </p:nvSpPr>
            <p:spPr bwMode="auto">
              <a:xfrm>
                <a:off x="447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4" name="Rectangle 650"/>
              <p:cNvSpPr>
                <a:spLocks noChangeArrowheads="1"/>
              </p:cNvSpPr>
              <p:nvPr/>
            </p:nvSpPr>
            <p:spPr bwMode="auto">
              <a:xfrm>
                <a:off x="4311"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5" name="Rectangle 651"/>
              <p:cNvSpPr>
                <a:spLocks noChangeArrowheads="1"/>
              </p:cNvSpPr>
              <p:nvPr/>
            </p:nvSpPr>
            <p:spPr bwMode="auto">
              <a:xfrm>
                <a:off x="4144"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6" name="Rectangle 652"/>
              <p:cNvSpPr>
                <a:spLocks noChangeArrowheads="1"/>
              </p:cNvSpPr>
              <p:nvPr/>
            </p:nvSpPr>
            <p:spPr bwMode="auto">
              <a:xfrm>
                <a:off x="3980"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7" name="Rectangle 653"/>
              <p:cNvSpPr>
                <a:spLocks noChangeArrowheads="1"/>
              </p:cNvSpPr>
              <p:nvPr/>
            </p:nvSpPr>
            <p:spPr bwMode="auto">
              <a:xfrm>
                <a:off x="3813"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8" name="Rectangle 654"/>
              <p:cNvSpPr>
                <a:spLocks noChangeArrowheads="1"/>
              </p:cNvSpPr>
              <p:nvPr/>
            </p:nvSpPr>
            <p:spPr bwMode="auto">
              <a:xfrm>
                <a:off x="8126"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9" name="Rectangle 655"/>
              <p:cNvSpPr>
                <a:spLocks noChangeArrowheads="1"/>
              </p:cNvSpPr>
              <p:nvPr/>
            </p:nvSpPr>
            <p:spPr bwMode="auto">
              <a:xfrm>
                <a:off x="7959"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0" name="Rectangle 656"/>
              <p:cNvSpPr>
                <a:spLocks noChangeArrowheads="1"/>
              </p:cNvSpPr>
              <p:nvPr/>
            </p:nvSpPr>
            <p:spPr bwMode="auto">
              <a:xfrm>
                <a:off x="7794" y="534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1" name="Rectangle 657"/>
              <p:cNvSpPr>
                <a:spLocks noChangeArrowheads="1"/>
              </p:cNvSpPr>
              <p:nvPr/>
            </p:nvSpPr>
            <p:spPr bwMode="auto">
              <a:xfrm>
                <a:off x="7627" y="5346"/>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2" name="Rectangle 658"/>
              <p:cNvSpPr>
                <a:spLocks noChangeArrowheads="1"/>
              </p:cNvSpPr>
              <p:nvPr/>
            </p:nvSpPr>
            <p:spPr bwMode="auto">
              <a:xfrm>
                <a:off x="4974"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3" name="Rectangle 659"/>
              <p:cNvSpPr>
                <a:spLocks noChangeArrowheads="1"/>
              </p:cNvSpPr>
              <p:nvPr/>
            </p:nvSpPr>
            <p:spPr bwMode="auto">
              <a:xfrm>
                <a:off x="4808"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4" name="Rectangle 660"/>
              <p:cNvSpPr>
                <a:spLocks noChangeArrowheads="1"/>
              </p:cNvSpPr>
              <p:nvPr/>
            </p:nvSpPr>
            <p:spPr bwMode="auto">
              <a:xfrm>
                <a:off x="4643"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5" name="Rectangle 661"/>
              <p:cNvSpPr>
                <a:spLocks noChangeArrowheads="1"/>
              </p:cNvSpPr>
              <p:nvPr/>
            </p:nvSpPr>
            <p:spPr bwMode="auto">
              <a:xfrm>
                <a:off x="4476"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6" name="Rectangle 662"/>
              <p:cNvSpPr>
                <a:spLocks noChangeArrowheads="1"/>
              </p:cNvSpPr>
              <p:nvPr/>
            </p:nvSpPr>
            <p:spPr bwMode="auto">
              <a:xfrm>
                <a:off x="4311"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7" name="Rectangle 663"/>
              <p:cNvSpPr>
                <a:spLocks noChangeArrowheads="1"/>
              </p:cNvSpPr>
              <p:nvPr/>
            </p:nvSpPr>
            <p:spPr bwMode="auto">
              <a:xfrm>
                <a:off x="4144"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8" name="Rectangle 664"/>
              <p:cNvSpPr>
                <a:spLocks noChangeArrowheads="1"/>
              </p:cNvSpPr>
              <p:nvPr/>
            </p:nvSpPr>
            <p:spPr bwMode="auto">
              <a:xfrm>
                <a:off x="3980"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9" name="Rectangle 665"/>
              <p:cNvSpPr>
                <a:spLocks noChangeArrowheads="1"/>
              </p:cNvSpPr>
              <p:nvPr/>
            </p:nvSpPr>
            <p:spPr bwMode="auto">
              <a:xfrm>
                <a:off x="3813"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0" name="Rectangle 666"/>
              <p:cNvSpPr>
                <a:spLocks noChangeArrowheads="1"/>
              </p:cNvSpPr>
              <p:nvPr/>
            </p:nvSpPr>
            <p:spPr bwMode="auto">
              <a:xfrm>
                <a:off x="8126"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1" name="Rectangle 667"/>
              <p:cNvSpPr>
                <a:spLocks noChangeArrowheads="1"/>
              </p:cNvSpPr>
              <p:nvPr/>
            </p:nvSpPr>
            <p:spPr bwMode="auto">
              <a:xfrm>
                <a:off x="7959"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2" name="Rectangle 668"/>
              <p:cNvSpPr>
                <a:spLocks noChangeArrowheads="1"/>
              </p:cNvSpPr>
              <p:nvPr/>
            </p:nvSpPr>
            <p:spPr bwMode="auto">
              <a:xfrm>
                <a:off x="7794" y="551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3" name="Rectangle 669"/>
              <p:cNvSpPr>
                <a:spLocks noChangeArrowheads="1"/>
              </p:cNvSpPr>
              <p:nvPr/>
            </p:nvSpPr>
            <p:spPr bwMode="auto">
              <a:xfrm>
                <a:off x="7627" y="551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4" name="Rectangle 670"/>
              <p:cNvSpPr>
                <a:spLocks noChangeArrowheads="1"/>
              </p:cNvSpPr>
              <p:nvPr/>
            </p:nvSpPr>
            <p:spPr bwMode="auto">
              <a:xfrm>
                <a:off x="5471"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5" name="Rectangle 671"/>
              <p:cNvSpPr>
                <a:spLocks noChangeArrowheads="1"/>
              </p:cNvSpPr>
              <p:nvPr/>
            </p:nvSpPr>
            <p:spPr bwMode="auto">
              <a:xfrm>
                <a:off x="5306"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6" name="Rectangle 672"/>
              <p:cNvSpPr>
                <a:spLocks noChangeArrowheads="1"/>
              </p:cNvSpPr>
              <p:nvPr/>
            </p:nvSpPr>
            <p:spPr bwMode="auto">
              <a:xfrm>
                <a:off x="5139"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7" name="Rectangle 673"/>
              <p:cNvSpPr>
                <a:spLocks noChangeArrowheads="1"/>
              </p:cNvSpPr>
              <p:nvPr/>
            </p:nvSpPr>
            <p:spPr bwMode="auto">
              <a:xfrm>
                <a:off x="4974"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8" name="Rectangle 674"/>
              <p:cNvSpPr>
                <a:spLocks noChangeArrowheads="1"/>
              </p:cNvSpPr>
              <p:nvPr/>
            </p:nvSpPr>
            <p:spPr bwMode="auto">
              <a:xfrm>
                <a:off x="4808"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9" name="Rectangle 675"/>
              <p:cNvSpPr>
                <a:spLocks noChangeArrowheads="1"/>
              </p:cNvSpPr>
              <p:nvPr/>
            </p:nvSpPr>
            <p:spPr bwMode="auto">
              <a:xfrm>
                <a:off x="4643"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0" name="Rectangle 676"/>
              <p:cNvSpPr>
                <a:spLocks noChangeArrowheads="1"/>
              </p:cNvSpPr>
              <p:nvPr/>
            </p:nvSpPr>
            <p:spPr bwMode="auto">
              <a:xfrm>
                <a:off x="4476"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1" name="Rectangle 677"/>
              <p:cNvSpPr>
                <a:spLocks noChangeArrowheads="1"/>
              </p:cNvSpPr>
              <p:nvPr/>
            </p:nvSpPr>
            <p:spPr bwMode="auto">
              <a:xfrm>
                <a:off x="4311"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2" name="Rectangle 678"/>
              <p:cNvSpPr>
                <a:spLocks noChangeArrowheads="1"/>
              </p:cNvSpPr>
              <p:nvPr/>
            </p:nvSpPr>
            <p:spPr bwMode="auto">
              <a:xfrm>
                <a:off x="4144"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3" name="Rectangle 679"/>
              <p:cNvSpPr>
                <a:spLocks noChangeArrowheads="1"/>
              </p:cNvSpPr>
              <p:nvPr/>
            </p:nvSpPr>
            <p:spPr bwMode="auto">
              <a:xfrm>
                <a:off x="3980"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4" name="Rectangle 680"/>
              <p:cNvSpPr>
                <a:spLocks noChangeArrowheads="1"/>
              </p:cNvSpPr>
              <p:nvPr/>
            </p:nvSpPr>
            <p:spPr bwMode="auto">
              <a:xfrm>
                <a:off x="3813"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5" name="Rectangle 681"/>
              <p:cNvSpPr>
                <a:spLocks noChangeArrowheads="1"/>
              </p:cNvSpPr>
              <p:nvPr/>
            </p:nvSpPr>
            <p:spPr bwMode="auto">
              <a:xfrm>
                <a:off x="3648"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6" name="Rectangle 682"/>
              <p:cNvSpPr>
                <a:spLocks noChangeArrowheads="1"/>
              </p:cNvSpPr>
              <p:nvPr/>
            </p:nvSpPr>
            <p:spPr bwMode="auto">
              <a:xfrm>
                <a:off x="8126"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7" name="Rectangle 683"/>
              <p:cNvSpPr>
                <a:spLocks noChangeArrowheads="1"/>
              </p:cNvSpPr>
              <p:nvPr/>
            </p:nvSpPr>
            <p:spPr bwMode="auto">
              <a:xfrm>
                <a:off x="7959"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8" name="Rectangle 684"/>
              <p:cNvSpPr>
                <a:spLocks noChangeArrowheads="1"/>
              </p:cNvSpPr>
              <p:nvPr/>
            </p:nvSpPr>
            <p:spPr bwMode="auto">
              <a:xfrm>
                <a:off x="7794" y="567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9" name="Rectangle 685"/>
              <p:cNvSpPr>
                <a:spLocks noChangeArrowheads="1"/>
              </p:cNvSpPr>
              <p:nvPr/>
            </p:nvSpPr>
            <p:spPr bwMode="auto">
              <a:xfrm>
                <a:off x="5638"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0" name="Rectangle 686"/>
              <p:cNvSpPr>
                <a:spLocks noChangeArrowheads="1"/>
              </p:cNvSpPr>
              <p:nvPr/>
            </p:nvSpPr>
            <p:spPr bwMode="auto">
              <a:xfrm>
                <a:off x="5471"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1" name="Rectangle 687"/>
              <p:cNvSpPr>
                <a:spLocks noChangeArrowheads="1"/>
              </p:cNvSpPr>
              <p:nvPr/>
            </p:nvSpPr>
            <p:spPr bwMode="auto">
              <a:xfrm>
                <a:off x="5306"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2" name="Rectangle 688"/>
              <p:cNvSpPr>
                <a:spLocks noChangeArrowheads="1"/>
              </p:cNvSpPr>
              <p:nvPr/>
            </p:nvSpPr>
            <p:spPr bwMode="auto">
              <a:xfrm>
                <a:off x="5139"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3" name="Rectangle 689"/>
              <p:cNvSpPr>
                <a:spLocks noChangeArrowheads="1"/>
              </p:cNvSpPr>
              <p:nvPr/>
            </p:nvSpPr>
            <p:spPr bwMode="auto">
              <a:xfrm>
                <a:off x="4974"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4" name="Rectangle 690"/>
              <p:cNvSpPr>
                <a:spLocks noChangeArrowheads="1"/>
              </p:cNvSpPr>
              <p:nvPr/>
            </p:nvSpPr>
            <p:spPr bwMode="auto">
              <a:xfrm>
                <a:off x="4808"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5" name="Rectangle 691"/>
              <p:cNvSpPr>
                <a:spLocks noChangeArrowheads="1"/>
              </p:cNvSpPr>
              <p:nvPr/>
            </p:nvSpPr>
            <p:spPr bwMode="auto">
              <a:xfrm>
                <a:off x="4643"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6" name="Rectangle 692"/>
              <p:cNvSpPr>
                <a:spLocks noChangeArrowheads="1"/>
              </p:cNvSpPr>
              <p:nvPr/>
            </p:nvSpPr>
            <p:spPr bwMode="auto">
              <a:xfrm>
                <a:off x="4476"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7" name="Rectangle 693"/>
              <p:cNvSpPr>
                <a:spLocks noChangeArrowheads="1"/>
              </p:cNvSpPr>
              <p:nvPr/>
            </p:nvSpPr>
            <p:spPr bwMode="auto">
              <a:xfrm>
                <a:off x="4311"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8" name="Rectangle 694"/>
              <p:cNvSpPr>
                <a:spLocks noChangeArrowheads="1"/>
              </p:cNvSpPr>
              <p:nvPr/>
            </p:nvSpPr>
            <p:spPr bwMode="auto">
              <a:xfrm>
                <a:off x="4144"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9" name="Rectangle 695"/>
              <p:cNvSpPr>
                <a:spLocks noChangeArrowheads="1"/>
              </p:cNvSpPr>
              <p:nvPr/>
            </p:nvSpPr>
            <p:spPr bwMode="auto">
              <a:xfrm>
                <a:off x="3980"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0" name="Rectangle 696"/>
              <p:cNvSpPr>
                <a:spLocks noChangeArrowheads="1"/>
              </p:cNvSpPr>
              <p:nvPr/>
            </p:nvSpPr>
            <p:spPr bwMode="auto">
              <a:xfrm>
                <a:off x="3813"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1" name="Rectangle 697"/>
              <p:cNvSpPr>
                <a:spLocks noChangeArrowheads="1"/>
              </p:cNvSpPr>
              <p:nvPr/>
            </p:nvSpPr>
            <p:spPr bwMode="auto">
              <a:xfrm>
                <a:off x="3648"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2" name="Rectangle 698"/>
              <p:cNvSpPr>
                <a:spLocks noChangeArrowheads="1"/>
              </p:cNvSpPr>
              <p:nvPr/>
            </p:nvSpPr>
            <p:spPr bwMode="auto">
              <a:xfrm>
                <a:off x="8126"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3" name="Rectangle 699"/>
              <p:cNvSpPr>
                <a:spLocks noChangeArrowheads="1"/>
              </p:cNvSpPr>
              <p:nvPr/>
            </p:nvSpPr>
            <p:spPr bwMode="auto">
              <a:xfrm>
                <a:off x="7959"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4" name="Rectangle 700"/>
              <p:cNvSpPr>
                <a:spLocks noChangeArrowheads="1"/>
              </p:cNvSpPr>
              <p:nvPr/>
            </p:nvSpPr>
            <p:spPr bwMode="auto">
              <a:xfrm>
                <a:off x="7794" y="584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5" name="Rectangle 701"/>
              <p:cNvSpPr>
                <a:spLocks noChangeArrowheads="1"/>
              </p:cNvSpPr>
              <p:nvPr/>
            </p:nvSpPr>
            <p:spPr bwMode="auto">
              <a:xfrm>
                <a:off x="5638"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6" name="Rectangle 702"/>
              <p:cNvSpPr>
                <a:spLocks noChangeArrowheads="1"/>
              </p:cNvSpPr>
              <p:nvPr/>
            </p:nvSpPr>
            <p:spPr bwMode="auto">
              <a:xfrm>
                <a:off x="5471"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7" name="Rectangle 703"/>
              <p:cNvSpPr>
                <a:spLocks noChangeArrowheads="1"/>
              </p:cNvSpPr>
              <p:nvPr/>
            </p:nvSpPr>
            <p:spPr bwMode="auto">
              <a:xfrm>
                <a:off x="5306"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8" name="Rectangle 704"/>
              <p:cNvSpPr>
                <a:spLocks noChangeArrowheads="1"/>
              </p:cNvSpPr>
              <p:nvPr/>
            </p:nvSpPr>
            <p:spPr bwMode="auto">
              <a:xfrm>
                <a:off x="5139"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9" name="Rectangle 705"/>
              <p:cNvSpPr>
                <a:spLocks noChangeArrowheads="1"/>
              </p:cNvSpPr>
              <p:nvPr/>
            </p:nvSpPr>
            <p:spPr bwMode="auto">
              <a:xfrm>
                <a:off x="4974"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0" name="Rectangle 706"/>
              <p:cNvSpPr>
                <a:spLocks noChangeArrowheads="1"/>
              </p:cNvSpPr>
              <p:nvPr/>
            </p:nvSpPr>
            <p:spPr bwMode="auto">
              <a:xfrm>
                <a:off x="4808"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1" name="Rectangle 707"/>
              <p:cNvSpPr>
                <a:spLocks noChangeArrowheads="1"/>
              </p:cNvSpPr>
              <p:nvPr/>
            </p:nvSpPr>
            <p:spPr bwMode="auto">
              <a:xfrm>
                <a:off x="4643"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2" name="Rectangle 708"/>
              <p:cNvSpPr>
                <a:spLocks noChangeArrowheads="1"/>
              </p:cNvSpPr>
              <p:nvPr/>
            </p:nvSpPr>
            <p:spPr bwMode="auto">
              <a:xfrm>
                <a:off x="4476"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3" name="Rectangle 709"/>
              <p:cNvSpPr>
                <a:spLocks noChangeArrowheads="1"/>
              </p:cNvSpPr>
              <p:nvPr/>
            </p:nvSpPr>
            <p:spPr bwMode="auto">
              <a:xfrm>
                <a:off x="4311"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4" name="Rectangle 710"/>
              <p:cNvSpPr>
                <a:spLocks noChangeArrowheads="1"/>
              </p:cNvSpPr>
              <p:nvPr/>
            </p:nvSpPr>
            <p:spPr bwMode="auto">
              <a:xfrm>
                <a:off x="4144"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5" name="Rectangle 711"/>
              <p:cNvSpPr>
                <a:spLocks noChangeArrowheads="1"/>
              </p:cNvSpPr>
              <p:nvPr/>
            </p:nvSpPr>
            <p:spPr bwMode="auto">
              <a:xfrm>
                <a:off x="3980"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6" name="Rectangle 712"/>
              <p:cNvSpPr>
                <a:spLocks noChangeArrowheads="1"/>
              </p:cNvSpPr>
              <p:nvPr/>
            </p:nvSpPr>
            <p:spPr bwMode="auto">
              <a:xfrm>
                <a:off x="3813"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7" name="Rectangle 713"/>
              <p:cNvSpPr>
                <a:spLocks noChangeArrowheads="1"/>
              </p:cNvSpPr>
              <p:nvPr/>
            </p:nvSpPr>
            <p:spPr bwMode="auto">
              <a:xfrm>
                <a:off x="8126"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8" name="Rectangle 714"/>
              <p:cNvSpPr>
                <a:spLocks noChangeArrowheads="1"/>
              </p:cNvSpPr>
              <p:nvPr/>
            </p:nvSpPr>
            <p:spPr bwMode="auto">
              <a:xfrm>
                <a:off x="7959"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9" name="Rectangle 715"/>
              <p:cNvSpPr>
                <a:spLocks noChangeArrowheads="1"/>
              </p:cNvSpPr>
              <p:nvPr/>
            </p:nvSpPr>
            <p:spPr bwMode="auto">
              <a:xfrm>
                <a:off x="7794" y="6009"/>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0" name="Rectangle 716"/>
              <p:cNvSpPr>
                <a:spLocks noChangeArrowheads="1"/>
              </p:cNvSpPr>
              <p:nvPr/>
            </p:nvSpPr>
            <p:spPr bwMode="auto">
              <a:xfrm>
                <a:off x="7627" y="6009"/>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1" name="Rectangle 717"/>
              <p:cNvSpPr>
                <a:spLocks noChangeArrowheads="1"/>
              </p:cNvSpPr>
              <p:nvPr/>
            </p:nvSpPr>
            <p:spPr bwMode="auto">
              <a:xfrm>
                <a:off x="5471"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2" name="Rectangle 718"/>
              <p:cNvSpPr>
                <a:spLocks noChangeArrowheads="1"/>
              </p:cNvSpPr>
              <p:nvPr/>
            </p:nvSpPr>
            <p:spPr bwMode="auto">
              <a:xfrm>
                <a:off x="5306"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3" name="Rectangle 719"/>
              <p:cNvSpPr>
                <a:spLocks noChangeArrowheads="1"/>
              </p:cNvSpPr>
              <p:nvPr/>
            </p:nvSpPr>
            <p:spPr bwMode="auto">
              <a:xfrm>
                <a:off x="5139"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4" name="Rectangle 720"/>
              <p:cNvSpPr>
                <a:spLocks noChangeArrowheads="1"/>
              </p:cNvSpPr>
              <p:nvPr/>
            </p:nvSpPr>
            <p:spPr bwMode="auto">
              <a:xfrm>
                <a:off x="4974"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5" name="Rectangle 721"/>
              <p:cNvSpPr>
                <a:spLocks noChangeArrowheads="1"/>
              </p:cNvSpPr>
              <p:nvPr/>
            </p:nvSpPr>
            <p:spPr bwMode="auto">
              <a:xfrm>
                <a:off x="4808"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6" name="Rectangle 722"/>
              <p:cNvSpPr>
                <a:spLocks noChangeArrowheads="1"/>
              </p:cNvSpPr>
              <p:nvPr/>
            </p:nvSpPr>
            <p:spPr bwMode="auto">
              <a:xfrm>
                <a:off x="4643"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7" name="Rectangle 723"/>
              <p:cNvSpPr>
                <a:spLocks noChangeArrowheads="1"/>
              </p:cNvSpPr>
              <p:nvPr/>
            </p:nvSpPr>
            <p:spPr bwMode="auto">
              <a:xfrm>
                <a:off x="4476"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8" name="Rectangle 724"/>
              <p:cNvSpPr>
                <a:spLocks noChangeArrowheads="1"/>
              </p:cNvSpPr>
              <p:nvPr/>
            </p:nvSpPr>
            <p:spPr bwMode="auto">
              <a:xfrm>
                <a:off x="4311"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9" name="Rectangle 725"/>
              <p:cNvSpPr>
                <a:spLocks noChangeArrowheads="1"/>
              </p:cNvSpPr>
              <p:nvPr/>
            </p:nvSpPr>
            <p:spPr bwMode="auto">
              <a:xfrm>
                <a:off x="4144"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0" name="Rectangle 726"/>
              <p:cNvSpPr>
                <a:spLocks noChangeArrowheads="1"/>
              </p:cNvSpPr>
              <p:nvPr/>
            </p:nvSpPr>
            <p:spPr bwMode="auto">
              <a:xfrm>
                <a:off x="3980"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1" name="Rectangle 727"/>
              <p:cNvSpPr>
                <a:spLocks noChangeArrowheads="1"/>
              </p:cNvSpPr>
              <p:nvPr/>
            </p:nvSpPr>
            <p:spPr bwMode="auto">
              <a:xfrm>
                <a:off x="8126"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2" name="Rectangle 728"/>
              <p:cNvSpPr>
                <a:spLocks noChangeArrowheads="1"/>
              </p:cNvSpPr>
              <p:nvPr/>
            </p:nvSpPr>
            <p:spPr bwMode="auto">
              <a:xfrm>
                <a:off x="7959"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3" name="Rectangle 729"/>
              <p:cNvSpPr>
                <a:spLocks noChangeArrowheads="1"/>
              </p:cNvSpPr>
              <p:nvPr/>
            </p:nvSpPr>
            <p:spPr bwMode="auto">
              <a:xfrm>
                <a:off x="7794" y="617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4" name="Rectangle 730"/>
              <p:cNvSpPr>
                <a:spLocks noChangeArrowheads="1"/>
              </p:cNvSpPr>
              <p:nvPr/>
            </p:nvSpPr>
            <p:spPr bwMode="auto">
              <a:xfrm>
                <a:off x="7627" y="6176"/>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5" name="Rectangle 731"/>
              <p:cNvSpPr>
                <a:spLocks noChangeArrowheads="1"/>
              </p:cNvSpPr>
              <p:nvPr/>
            </p:nvSpPr>
            <p:spPr bwMode="auto">
              <a:xfrm>
                <a:off x="5471"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6" name="Rectangle 732"/>
              <p:cNvSpPr>
                <a:spLocks noChangeArrowheads="1"/>
              </p:cNvSpPr>
              <p:nvPr/>
            </p:nvSpPr>
            <p:spPr bwMode="auto">
              <a:xfrm>
                <a:off x="5306"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7" name="Rectangle 733"/>
              <p:cNvSpPr>
                <a:spLocks noChangeArrowheads="1"/>
              </p:cNvSpPr>
              <p:nvPr/>
            </p:nvSpPr>
            <p:spPr bwMode="auto">
              <a:xfrm>
                <a:off x="5139"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8" name="Rectangle 734"/>
              <p:cNvSpPr>
                <a:spLocks noChangeArrowheads="1"/>
              </p:cNvSpPr>
              <p:nvPr/>
            </p:nvSpPr>
            <p:spPr bwMode="auto">
              <a:xfrm>
                <a:off x="4974"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9" name="Rectangle 735"/>
              <p:cNvSpPr>
                <a:spLocks noChangeArrowheads="1"/>
              </p:cNvSpPr>
              <p:nvPr/>
            </p:nvSpPr>
            <p:spPr bwMode="auto">
              <a:xfrm>
                <a:off x="4808"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0" name="Rectangle 736"/>
              <p:cNvSpPr>
                <a:spLocks noChangeArrowheads="1"/>
              </p:cNvSpPr>
              <p:nvPr/>
            </p:nvSpPr>
            <p:spPr bwMode="auto">
              <a:xfrm>
                <a:off x="4643"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1" name="Rectangle 737"/>
              <p:cNvSpPr>
                <a:spLocks noChangeArrowheads="1"/>
              </p:cNvSpPr>
              <p:nvPr/>
            </p:nvSpPr>
            <p:spPr bwMode="auto">
              <a:xfrm>
                <a:off x="4476"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2" name="Rectangle 738"/>
              <p:cNvSpPr>
                <a:spLocks noChangeArrowheads="1"/>
              </p:cNvSpPr>
              <p:nvPr/>
            </p:nvSpPr>
            <p:spPr bwMode="auto">
              <a:xfrm>
                <a:off x="4311"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3" name="Rectangle 739"/>
              <p:cNvSpPr>
                <a:spLocks noChangeArrowheads="1"/>
              </p:cNvSpPr>
              <p:nvPr/>
            </p:nvSpPr>
            <p:spPr bwMode="auto">
              <a:xfrm>
                <a:off x="4144"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4" name="Rectangle 740"/>
              <p:cNvSpPr>
                <a:spLocks noChangeArrowheads="1"/>
              </p:cNvSpPr>
              <p:nvPr/>
            </p:nvSpPr>
            <p:spPr bwMode="auto">
              <a:xfrm>
                <a:off x="3980"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5" name="Rectangle 741"/>
              <p:cNvSpPr>
                <a:spLocks noChangeArrowheads="1"/>
              </p:cNvSpPr>
              <p:nvPr/>
            </p:nvSpPr>
            <p:spPr bwMode="auto">
              <a:xfrm>
                <a:off x="8126"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6" name="Rectangle 742"/>
              <p:cNvSpPr>
                <a:spLocks noChangeArrowheads="1"/>
              </p:cNvSpPr>
              <p:nvPr/>
            </p:nvSpPr>
            <p:spPr bwMode="auto">
              <a:xfrm>
                <a:off x="7959"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7" name="Rectangle 743"/>
              <p:cNvSpPr>
                <a:spLocks noChangeArrowheads="1"/>
              </p:cNvSpPr>
              <p:nvPr/>
            </p:nvSpPr>
            <p:spPr bwMode="auto">
              <a:xfrm>
                <a:off x="7794" y="634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8" name="Rectangle 744"/>
              <p:cNvSpPr>
                <a:spLocks noChangeArrowheads="1"/>
              </p:cNvSpPr>
              <p:nvPr/>
            </p:nvSpPr>
            <p:spPr bwMode="auto">
              <a:xfrm>
                <a:off x="5471"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9" name="Rectangle 745"/>
              <p:cNvSpPr>
                <a:spLocks noChangeArrowheads="1"/>
              </p:cNvSpPr>
              <p:nvPr/>
            </p:nvSpPr>
            <p:spPr bwMode="auto">
              <a:xfrm>
                <a:off x="5306"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0" name="Rectangle 746"/>
              <p:cNvSpPr>
                <a:spLocks noChangeArrowheads="1"/>
              </p:cNvSpPr>
              <p:nvPr/>
            </p:nvSpPr>
            <p:spPr bwMode="auto">
              <a:xfrm>
                <a:off x="5139"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1" name="Rectangle 747"/>
              <p:cNvSpPr>
                <a:spLocks noChangeArrowheads="1"/>
              </p:cNvSpPr>
              <p:nvPr/>
            </p:nvSpPr>
            <p:spPr bwMode="auto">
              <a:xfrm>
                <a:off x="4974"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2" name="Rectangle 748"/>
              <p:cNvSpPr>
                <a:spLocks noChangeArrowheads="1"/>
              </p:cNvSpPr>
              <p:nvPr/>
            </p:nvSpPr>
            <p:spPr bwMode="auto">
              <a:xfrm>
                <a:off x="4808"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3" name="Rectangle 749"/>
              <p:cNvSpPr>
                <a:spLocks noChangeArrowheads="1"/>
              </p:cNvSpPr>
              <p:nvPr/>
            </p:nvSpPr>
            <p:spPr bwMode="auto">
              <a:xfrm>
                <a:off x="4643"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4" name="Rectangle 750"/>
              <p:cNvSpPr>
                <a:spLocks noChangeArrowheads="1"/>
              </p:cNvSpPr>
              <p:nvPr/>
            </p:nvSpPr>
            <p:spPr bwMode="auto">
              <a:xfrm>
                <a:off x="4476"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5" name="Rectangle 751"/>
              <p:cNvSpPr>
                <a:spLocks noChangeArrowheads="1"/>
              </p:cNvSpPr>
              <p:nvPr/>
            </p:nvSpPr>
            <p:spPr bwMode="auto">
              <a:xfrm>
                <a:off x="4311"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6" name="Rectangle 752"/>
              <p:cNvSpPr>
                <a:spLocks noChangeArrowheads="1"/>
              </p:cNvSpPr>
              <p:nvPr/>
            </p:nvSpPr>
            <p:spPr bwMode="auto">
              <a:xfrm>
                <a:off x="4144"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7" name="Rectangle 753"/>
              <p:cNvSpPr>
                <a:spLocks noChangeArrowheads="1"/>
              </p:cNvSpPr>
              <p:nvPr/>
            </p:nvSpPr>
            <p:spPr bwMode="auto">
              <a:xfrm>
                <a:off x="8126"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8" name="Rectangle 754"/>
              <p:cNvSpPr>
                <a:spLocks noChangeArrowheads="1"/>
              </p:cNvSpPr>
              <p:nvPr/>
            </p:nvSpPr>
            <p:spPr bwMode="auto">
              <a:xfrm>
                <a:off x="7959"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9" name="Rectangle 755"/>
              <p:cNvSpPr>
                <a:spLocks noChangeArrowheads="1"/>
              </p:cNvSpPr>
              <p:nvPr/>
            </p:nvSpPr>
            <p:spPr bwMode="auto">
              <a:xfrm>
                <a:off x="7794" y="650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0" name="Rectangle 756"/>
              <p:cNvSpPr>
                <a:spLocks noChangeArrowheads="1"/>
              </p:cNvSpPr>
              <p:nvPr/>
            </p:nvSpPr>
            <p:spPr bwMode="auto">
              <a:xfrm>
                <a:off x="5139"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1" name="Rectangle 757"/>
              <p:cNvSpPr>
                <a:spLocks noChangeArrowheads="1"/>
              </p:cNvSpPr>
              <p:nvPr/>
            </p:nvSpPr>
            <p:spPr bwMode="auto">
              <a:xfrm>
                <a:off x="4974"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2" name="Rectangle 758"/>
              <p:cNvSpPr>
                <a:spLocks noChangeArrowheads="1"/>
              </p:cNvSpPr>
              <p:nvPr/>
            </p:nvSpPr>
            <p:spPr bwMode="auto">
              <a:xfrm>
                <a:off x="4808"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3" name="Rectangle 759"/>
              <p:cNvSpPr>
                <a:spLocks noChangeArrowheads="1"/>
              </p:cNvSpPr>
              <p:nvPr/>
            </p:nvSpPr>
            <p:spPr bwMode="auto">
              <a:xfrm>
                <a:off x="4643"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4" name="Rectangle 760"/>
              <p:cNvSpPr>
                <a:spLocks noChangeArrowheads="1"/>
              </p:cNvSpPr>
              <p:nvPr/>
            </p:nvSpPr>
            <p:spPr bwMode="auto">
              <a:xfrm>
                <a:off x="4476"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5" name="Rectangle 761"/>
              <p:cNvSpPr>
                <a:spLocks noChangeArrowheads="1"/>
              </p:cNvSpPr>
              <p:nvPr/>
            </p:nvSpPr>
            <p:spPr bwMode="auto">
              <a:xfrm>
                <a:off x="4311"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6" name="Rectangle 762"/>
              <p:cNvSpPr>
                <a:spLocks noChangeArrowheads="1"/>
              </p:cNvSpPr>
              <p:nvPr/>
            </p:nvSpPr>
            <p:spPr bwMode="auto">
              <a:xfrm>
                <a:off x="4144"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7" name="Rectangle 763"/>
              <p:cNvSpPr>
                <a:spLocks noChangeArrowheads="1"/>
              </p:cNvSpPr>
              <p:nvPr/>
            </p:nvSpPr>
            <p:spPr bwMode="auto">
              <a:xfrm>
                <a:off x="8126"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8" name="Rectangle 764"/>
              <p:cNvSpPr>
                <a:spLocks noChangeArrowheads="1"/>
              </p:cNvSpPr>
              <p:nvPr/>
            </p:nvSpPr>
            <p:spPr bwMode="auto">
              <a:xfrm>
                <a:off x="7959"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9" name="Rectangle 765"/>
              <p:cNvSpPr>
                <a:spLocks noChangeArrowheads="1"/>
              </p:cNvSpPr>
              <p:nvPr/>
            </p:nvSpPr>
            <p:spPr bwMode="auto">
              <a:xfrm>
                <a:off x="5139"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0" name="Rectangle 766"/>
              <p:cNvSpPr>
                <a:spLocks noChangeArrowheads="1"/>
              </p:cNvSpPr>
              <p:nvPr/>
            </p:nvSpPr>
            <p:spPr bwMode="auto">
              <a:xfrm>
                <a:off x="4974"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1" name="Rectangle 767"/>
              <p:cNvSpPr>
                <a:spLocks noChangeArrowheads="1"/>
              </p:cNvSpPr>
              <p:nvPr/>
            </p:nvSpPr>
            <p:spPr bwMode="auto">
              <a:xfrm>
                <a:off x="4808"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2" name="Rectangle 768"/>
              <p:cNvSpPr>
                <a:spLocks noChangeArrowheads="1"/>
              </p:cNvSpPr>
              <p:nvPr/>
            </p:nvSpPr>
            <p:spPr bwMode="auto">
              <a:xfrm>
                <a:off x="4643"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3" name="Rectangle 769"/>
              <p:cNvSpPr>
                <a:spLocks noChangeArrowheads="1"/>
              </p:cNvSpPr>
              <p:nvPr/>
            </p:nvSpPr>
            <p:spPr bwMode="auto">
              <a:xfrm>
                <a:off x="4476"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4" name="Rectangle 770"/>
              <p:cNvSpPr>
                <a:spLocks noChangeArrowheads="1"/>
              </p:cNvSpPr>
              <p:nvPr/>
            </p:nvSpPr>
            <p:spPr bwMode="auto">
              <a:xfrm>
                <a:off x="4311"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5" name="Rectangle 771"/>
              <p:cNvSpPr>
                <a:spLocks noChangeArrowheads="1"/>
              </p:cNvSpPr>
              <p:nvPr/>
            </p:nvSpPr>
            <p:spPr bwMode="auto">
              <a:xfrm>
                <a:off x="4144"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6" name="Rectangle 772"/>
              <p:cNvSpPr>
                <a:spLocks noChangeArrowheads="1"/>
              </p:cNvSpPr>
              <p:nvPr/>
            </p:nvSpPr>
            <p:spPr bwMode="auto">
              <a:xfrm>
                <a:off x="8126"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7" name="Rectangle 773"/>
              <p:cNvSpPr>
                <a:spLocks noChangeArrowheads="1"/>
              </p:cNvSpPr>
              <p:nvPr/>
            </p:nvSpPr>
            <p:spPr bwMode="auto">
              <a:xfrm>
                <a:off x="7959"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8" name="Rectangle 774"/>
              <p:cNvSpPr>
                <a:spLocks noChangeArrowheads="1"/>
              </p:cNvSpPr>
              <p:nvPr/>
            </p:nvSpPr>
            <p:spPr bwMode="auto">
              <a:xfrm>
                <a:off x="4974"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9" name="Rectangle 775"/>
              <p:cNvSpPr>
                <a:spLocks noChangeArrowheads="1"/>
              </p:cNvSpPr>
              <p:nvPr/>
            </p:nvSpPr>
            <p:spPr bwMode="auto">
              <a:xfrm>
                <a:off x="4808"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0" name="Rectangle 776"/>
              <p:cNvSpPr>
                <a:spLocks noChangeArrowheads="1"/>
              </p:cNvSpPr>
              <p:nvPr/>
            </p:nvSpPr>
            <p:spPr bwMode="auto">
              <a:xfrm>
                <a:off x="4643"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1" name="Rectangle 777"/>
              <p:cNvSpPr>
                <a:spLocks noChangeArrowheads="1"/>
              </p:cNvSpPr>
              <p:nvPr/>
            </p:nvSpPr>
            <p:spPr bwMode="auto">
              <a:xfrm>
                <a:off x="4476"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2" name="Rectangle 778"/>
              <p:cNvSpPr>
                <a:spLocks noChangeArrowheads="1"/>
              </p:cNvSpPr>
              <p:nvPr/>
            </p:nvSpPr>
            <p:spPr bwMode="auto">
              <a:xfrm>
                <a:off x="4311"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3" name="Rectangle 779"/>
              <p:cNvSpPr>
                <a:spLocks noChangeArrowheads="1"/>
              </p:cNvSpPr>
              <p:nvPr/>
            </p:nvSpPr>
            <p:spPr bwMode="auto">
              <a:xfrm>
                <a:off x="4144"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4" name="Rectangle 780"/>
              <p:cNvSpPr>
                <a:spLocks noChangeArrowheads="1"/>
              </p:cNvSpPr>
              <p:nvPr/>
            </p:nvSpPr>
            <p:spPr bwMode="auto">
              <a:xfrm>
                <a:off x="7959"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5" name="Rectangle 781"/>
              <p:cNvSpPr>
                <a:spLocks noChangeArrowheads="1"/>
              </p:cNvSpPr>
              <p:nvPr/>
            </p:nvSpPr>
            <p:spPr bwMode="auto">
              <a:xfrm>
                <a:off x="4808"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6" name="Rectangle 782"/>
              <p:cNvSpPr>
                <a:spLocks noChangeArrowheads="1"/>
              </p:cNvSpPr>
              <p:nvPr/>
            </p:nvSpPr>
            <p:spPr bwMode="auto">
              <a:xfrm>
                <a:off x="4643"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7" name="Rectangle 783"/>
              <p:cNvSpPr>
                <a:spLocks noChangeArrowheads="1"/>
              </p:cNvSpPr>
              <p:nvPr/>
            </p:nvSpPr>
            <p:spPr bwMode="auto">
              <a:xfrm>
                <a:off x="4476"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8" name="Rectangle 784"/>
              <p:cNvSpPr>
                <a:spLocks noChangeArrowheads="1"/>
              </p:cNvSpPr>
              <p:nvPr/>
            </p:nvSpPr>
            <p:spPr bwMode="auto">
              <a:xfrm>
                <a:off x="4311"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9" name="Rectangle 785"/>
              <p:cNvSpPr>
                <a:spLocks noChangeArrowheads="1"/>
              </p:cNvSpPr>
              <p:nvPr/>
            </p:nvSpPr>
            <p:spPr bwMode="auto">
              <a:xfrm>
                <a:off x="4144"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0" name="Rectangle 786"/>
              <p:cNvSpPr>
                <a:spLocks noChangeArrowheads="1"/>
              </p:cNvSpPr>
              <p:nvPr/>
            </p:nvSpPr>
            <p:spPr bwMode="auto">
              <a:xfrm>
                <a:off x="4643"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1" name="Rectangle 787"/>
              <p:cNvSpPr>
                <a:spLocks noChangeArrowheads="1"/>
              </p:cNvSpPr>
              <p:nvPr/>
            </p:nvSpPr>
            <p:spPr bwMode="auto">
              <a:xfrm>
                <a:off x="4476"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2" name="Rectangle 788"/>
              <p:cNvSpPr>
                <a:spLocks noChangeArrowheads="1"/>
              </p:cNvSpPr>
              <p:nvPr/>
            </p:nvSpPr>
            <p:spPr bwMode="auto">
              <a:xfrm>
                <a:off x="4311"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3" name="Rectangle 789"/>
              <p:cNvSpPr>
                <a:spLocks noChangeArrowheads="1"/>
              </p:cNvSpPr>
              <p:nvPr/>
            </p:nvSpPr>
            <p:spPr bwMode="auto">
              <a:xfrm>
                <a:off x="4144"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4" name="Rectangle 790"/>
              <p:cNvSpPr>
                <a:spLocks noChangeArrowheads="1"/>
              </p:cNvSpPr>
              <p:nvPr/>
            </p:nvSpPr>
            <p:spPr bwMode="auto">
              <a:xfrm>
                <a:off x="3980"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5" name="Rectangle 791"/>
              <p:cNvSpPr>
                <a:spLocks noChangeArrowheads="1"/>
              </p:cNvSpPr>
              <p:nvPr/>
            </p:nvSpPr>
            <p:spPr bwMode="auto">
              <a:xfrm>
                <a:off x="4476"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6" name="Rectangle 792"/>
              <p:cNvSpPr>
                <a:spLocks noChangeArrowheads="1"/>
              </p:cNvSpPr>
              <p:nvPr/>
            </p:nvSpPr>
            <p:spPr bwMode="auto">
              <a:xfrm>
                <a:off x="4311"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7" name="Rectangle 793"/>
              <p:cNvSpPr>
                <a:spLocks noChangeArrowheads="1"/>
              </p:cNvSpPr>
              <p:nvPr/>
            </p:nvSpPr>
            <p:spPr bwMode="auto">
              <a:xfrm>
                <a:off x="4144"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8" name="Rectangle 794"/>
              <p:cNvSpPr>
                <a:spLocks noChangeArrowheads="1"/>
              </p:cNvSpPr>
              <p:nvPr/>
            </p:nvSpPr>
            <p:spPr bwMode="auto">
              <a:xfrm>
                <a:off x="3980"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9" name="Rectangle 795"/>
              <p:cNvSpPr>
                <a:spLocks noChangeArrowheads="1"/>
              </p:cNvSpPr>
              <p:nvPr/>
            </p:nvSpPr>
            <p:spPr bwMode="auto">
              <a:xfrm>
                <a:off x="4311" y="750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0" name="Rectangle 796"/>
              <p:cNvSpPr>
                <a:spLocks noChangeArrowheads="1"/>
              </p:cNvSpPr>
              <p:nvPr/>
            </p:nvSpPr>
            <p:spPr bwMode="auto">
              <a:xfrm>
                <a:off x="4144" y="750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1" name="Rectangle 797"/>
              <p:cNvSpPr>
                <a:spLocks noChangeArrowheads="1"/>
              </p:cNvSpPr>
              <p:nvPr/>
            </p:nvSpPr>
            <p:spPr bwMode="auto">
              <a:xfrm>
                <a:off x="3980" y="750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2" name="Rectangle 798"/>
              <p:cNvSpPr>
                <a:spLocks noChangeArrowheads="1"/>
              </p:cNvSpPr>
              <p:nvPr/>
            </p:nvSpPr>
            <p:spPr bwMode="auto">
              <a:xfrm>
                <a:off x="4311" y="767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3" name="Rectangle 799"/>
              <p:cNvSpPr>
                <a:spLocks noChangeArrowheads="1"/>
              </p:cNvSpPr>
              <p:nvPr/>
            </p:nvSpPr>
            <p:spPr bwMode="auto">
              <a:xfrm>
                <a:off x="4144" y="767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4" name="Rectangle 800"/>
              <p:cNvSpPr>
                <a:spLocks noChangeArrowheads="1"/>
              </p:cNvSpPr>
              <p:nvPr/>
            </p:nvSpPr>
            <p:spPr bwMode="auto">
              <a:xfrm>
                <a:off x="3980" y="767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5" name="Rectangle 801"/>
              <p:cNvSpPr>
                <a:spLocks noChangeArrowheads="1"/>
              </p:cNvSpPr>
              <p:nvPr/>
            </p:nvSpPr>
            <p:spPr bwMode="auto">
              <a:xfrm>
                <a:off x="4144" y="783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6" name="Rectangle 802"/>
              <p:cNvSpPr>
                <a:spLocks noChangeArrowheads="1"/>
              </p:cNvSpPr>
              <p:nvPr/>
            </p:nvSpPr>
            <p:spPr bwMode="auto">
              <a:xfrm>
                <a:off x="3980" y="783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7" name="Rectangle 803"/>
              <p:cNvSpPr>
                <a:spLocks noChangeArrowheads="1"/>
              </p:cNvSpPr>
              <p:nvPr/>
            </p:nvSpPr>
            <p:spPr bwMode="auto">
              <a:xfrm>
                <a:off x="4311" y="800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8" name="Rectangle 804"/>
              <p:cNvSpPr>
                <a:spLocks noChangeArrowheads="1"/>
              </p:cNvSpPr>
              <p:nvPr/>
            </p:nvSpPr>
            <p:spPr bwMode="auto">
              <a:xfrm>
                <a:off x="4144" y="800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9" name="Rectangle 805"/>
              <p:cNvSpPr>
                <a:spLocks noChangeArrowheads="1"/>
              </p:cNvSpPr>
              <p:nvPr/>
            </p:nvSpPr>
            <p:spPr bwMode="auto">
              <a:xfrm>
                <a:off x="3980" y="800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0" name="Rectangle 806"/>
              <p:cNvSpPr>
                <a:spLocks noChangeArrowheads="1"/>
              </p:cNvSpPr>
              <p:nvPr/>
            </p:nvSpPr>
            <p:spPr bwMode="auto">
              <a:xfrm>
                <a:off x="829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1" name="Rectangle 807"/>
              <p:cNvSpPr>
                <a:spLocks noChangeArrowheads="1"/>
              </p:cNvSpPr>
              <p:nvPr/>
            </p:nvSpPr>
            <p:spPr bwMode="auto">
              <a:xfrm>
                <a:off x="829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4" name="Group 1009"/>
            <p:cNvGrpSpPr>
              <a:grpSpLocks/>
            </p:cNvGrpSpPr>
            <p:nvPr/>
          </p:nvGrpSpPr>
          <p:grpSpPr bwMode="auto">
            <a:xfrm>
              <a:off x="8291" y="866"/>
              <a:ext cx="1266" cy="6078"/>
              <a:chOff x="8291" y="866"/>
              <a:chExt cx="1266" cy="6078"/>
            </a:xfrm>
            <a:grpFill/>
          </p:grpSpPr>
          <p:sp>
            <p:nvSpPr>
              <p:cNvPr id="652" name="Rectangle 809"/>
              <p:cNvSpPr>
                <a:spLocks noChangeArrowheads="1"/>
              </p:cNvSpPr>
              <p:nvPr/>
            </p:nvSpPr>
            <p:spPr bwMode="auto">
              <a:xfrm>
                <a:off x="829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3" name="Rectangle 810"/>
              <p:cNvSpPr>
                <a:spLocks noChangeArrowheads="1"/>
              </p:cNvSpPr>
              <p:nvPr/>
            </p:nvSpPr>
            <p:spPr bwMode="auto">
              <a:xfrm>
                <a:off x="829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4" name="Rectangle 811"/>
              <p:cNvSpPr>
                <a:spLocks noChangeArrowheads="1"/>
              </p:cNvSpPr>
              <p:nvPr/>
            </p:nvSpPr>
            <p:spPr bwMode="auto">
              <a:xfrm>
                <a:off x="829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5" name="Rectangle 812"/>
              <p:cNvSpPr>
                <a:spLocks noChangeArrowheads="1"/>
              </p:cNvSpPr>
              <p:nvPr/>
            </p:nvSpPr>
            <p:spPr bwMode="auto">
              <a:xfrm>
                <a:off x="829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6" name="Rectangle 813"/>
              <p:cNvSpPr>
                <a:spLocks noChangeArrowheads="1"/>
              </p:cNvSpPr>
              <p:nvPr/>
            </p:nvSpPr>
            <p:spPr bwMode="auto">
              <a:xfrm>
                <a:off x="829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7" name="Rectangle 814"/>
              <p:cNvSpPr>
                <a:spLocks noChangeArrowheads="1"/>
              </p:cNvSpPr>
              <p:nvPr/>
            </p:nvSpPr>
            <p:spPr bwMode="auto">
              <a:xfrm>
                <a:off x="829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8" name="Rectangle 815"/>
              <p:cNvSpPr>
                <a:spLocks noChangeArrowheads="1"/>
              </p:cNvSpPr>
              <p:nvPr/>
            </p:nvSpPr>
            <p:spPr bwMode="auto">
              <a:xfrm>
                <a:off x="829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9" name="Rectangle 816"/>
              <p:cNvSpPr>
                <a:spLocks noChangeArrowheads="1"/>
              </p:cNvSpPr>
              <p:nvPr/>
            </p:nvSpPr>
            <p:spPr bwMode="auto">
              <a:xfrm>
                <a:off x="829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0" name="Rectangle 817"/>
              <p:cNvSpPr>
                <a:spLocks noChangeArrowheads="1"/>
              </p:cNvSpPr>
              <p:nvPr/>
            </p:nvSpPr>
            <p:spPr bwMode="auto">
              <a:xfrm>
                <a:off x="829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1" name="Rectangle 818"/>
              <p:cNvSpPr>
                <a:spLocks noChangeArrowheads="1"/>
              </p:cNvSpPr>
              <p:nvPr/>
            </p:nvSpPr>
            <p:spPr bwMode="auto">
              <a:xfrm>
                <a:off x="829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2" name="Rectangle 819"/>
              <p:cNvSpPr>
                <a:spLocks noChangeArrowheads="1"/>
              </p:cNvSpPr>
              <p:nvPr/>
            </p:nvSpPr>
            <p:spPr bwMode="auto">
              <a:xfrm>
                <a:off x="8291"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3" name="Rectangle 820"/>
              <p:cNvSpPr>
                <a:spLocks noChangeArrowheads="1"/>
              </p:cNvSpPr>
              <p:nvPr/>
            </p:nvSpPr>
            <p:spPr bwMode="auto">
              <a:xfrm>
                <a:off x="8291"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4" name="Rectangle 821"/>
              <p:cNvSpPr>
                <a:spLocks noChangeArrowheads="1"/>
              </p:cNvSpPr>
              <p:nvPr/>
            </p:nvSpPr>
            <p:spPr bwMode="auto">
              <a:xfrm>
                <a:off x="8291"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5" name="Rectangle 822"/>
              <p:cNvSpPr>
                <a:spLocks noChangeArrowheads="1"/>
              </p:cNvSpPr>
              <p:nvPr/>
            </p:nvSpPr>
            <p:spPr bwMode="auto">
              <a:xfrm>
                <a:off x="8291"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6" name="Rectangle 823"/>
              <p:cNvSpPr>
                <a:spLocks noChangeArrowheads="1"/>
              </p:cNvSpPr>
              <p:nvPr/>
            </p:nvSpPr>
            <p:spPr bwMode="auto">
              <a:xfrm>
                <a:off x="8291"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7" name="Rectangle 824"/>
              <p:cNvSpPr>
                <a:spLocks noChangeArrowheads="1"/>
              </p:cNvSpPr>
              <p:nvPr/>
            </p:nvSpPr>
            <p:spPr bwMode="auto">
              <a:xfrm>
                <a:off x="8291"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8" name="Rectangle 825"/>
              <p:cNvSpPr>
                <a:spLocks noChangeArrowheads="1"/>
              </p:cNvSpPr>
              <p:nvPr/>
            </p:nvSpPr>
            <p:spPr bwMode="auto">
              <a:xfrm>
                <a:off x="8291"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9" name="Rectangle 826"/>
              <p:cNvSpPr>
                <a:spLocks noChangeArrowheads="1"/>
              </p:cNvSpPr>
              <p:nvPr/>
            </p:nvSpPr>
            <p:spPr bwMode="auto">
              <a:xfrm>
                <a:off x="8291"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0" name="Rectangle 827"/>
              <p:cNvSpPr>
                <a:spLocks noChangeArrowheads="1"/>
              </p:cNvSpPr>
              <p:nvPr/>
            </p:nvSpPr>
            <p:spPr bwMode="auto">
              <a:xfrm>
                <a:off x="8291"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1" name="Rectangle 828"/>
              <p:cNvSpPr>
                <a:spLocks noChangeArrowheads="1"/>
              </p:cNvSpPr>
              <p:nvPr/>
            </p:nvSpPr>
            <p:spPr bwMode="auto">
              <a:xfrm>
                <a:off x="8291"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2" name="Rectangle 829"/>
              <p:cNvSpPr>
                <a:spLocks noChangeArrowheads="1"/>
              </p:cNvSpPr>
              <p:nvPr/>
            </p:nvSpPr>
            <p:spPr bwMode="auto">
              <a:xfrm>
                <a:off x="8291"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3" name="Rectangle 830"/>
              <p:cNvSpPr>
                <a:spLocks noChangeArrowheads="1"/>
              </p:cNvSpPr>
              <p:nvPr/>
            </p:nvSpPr>
            <p:spPr bwMode="auto">
              <a:xfrm>
                <a:off x="8291"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4" name="Rectangle 831"/>
              <p:cNvSpPr>
                <a:spLocks noChangeArrowheads="1"/>
              </p:cNvSpPr>
              <p:nvPr/>
            </p:nvSpPr>
            <p:spPr bwMode="auto">
              <a:xfrm>
                <a:off x="8291"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5" name="Rectangle 832"/>
              <p:cNvSpPr>
                <a:spLocks noChangeArrowheads="1"/>
              </p:cNvSpPr>
              <p:nvPr/>
            </p:nvSpPr>
            <p:spPr bwMode="auto">
              <a:xfrm>
                <a:off x="8291"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6" name="Rectangle 833"/>
              <p:cNvSpPr>
                <a:spLocks noChangeArrowheads="1"/>
              </p:cNvSpPr>
              <p:nvPr/>
            </p:nvSpPr>
            <p:spPr bwMode="auto">
              <a:xfrm>
                <a:off x="8291"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7" name="Rectangle 834"/>
              <p:cNvSpPr>
                <a:spLocks noChangeArrowheads="1"/>
              </p:cNvSpPr>
              <p:nvPr/>
            </p:nvSpPr>
            <p:spPr bwMode="auto">
              <a:xfrm>
                <a:off x="8291"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8" name="Rectangle 835"/>
              <p:cNvSpPr>
                <a:spLocks noChangeArrowheads="1"/>
              </p:cNvSpPr>
              <p:nvPr/>
            </p:nvSpPr>
            <p:spPr bwMode="auto">
              <a:xfrm>
                <a:off x="8291"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9" name="Rectangle 836"/>
              <p:cNvSpPr>
                <a:spLocks noChangeArrowheads="1"/>
              </p:cNvSpPr>
              <p:nvPr/>
            </p:nvSpPr>
            <p:spPr bwMode="auto">
              <a:xfrm>
                <a:off x="8291"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0" name="Rectangle 837"/>
              <p:cNvSpPr>
                <a:spLocks noChangeArrowheads="1"/>
              </p:cNvSpPr>
              <p:nvPr/>
            </p:nvSpPr>
            <p:spPr bwMode="auto">
              <a:xfrm>
                <a:off x="8291"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1" name="Rectangle 838"/>
              <p:cNvSpPr>
                <a:spLocks noChangeArrowheads="1"/>
              </p:cNvSpPr>
              <p:nvPr/>
            </p:nvSpPr>
            <p:spPr bwMode="auto">
              <a:xfrm>
                <a:off x="8291"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2" name="Rectangle 839"/>
              <p:cNvSpPr>
                <a:spLocks noChangeArrowheads="1"/>
              </p:cNvSpPr>
              <p:nvPr/>
            </p:nvSpPr>
            <p:spPr bwMode="auto">
              <a:xfrm>
                <a:off x="8458"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3" name="Rectangle 840"/>
              <p:cNvSpPr>
                <a:spLocks noChangeArrowheads="1"/>
              </p:cNvSpPr>
              <p:nvPr/>
            </p:nvSpPr>
            <p:spPr bwMode="auto">
              <a:xfrm>
                <a:off x="8458"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4" name="Rectangle 841"/>
              <p:cNvSpPr>
                <a:spLocks noChangeArrowheads="1"/>
              </p:cNvSpPr>
              <p:nvPr/>
            </p:nvSpPr>
            <p:spPr bwMode="auto">
              <a:xfrm>
                <a:off x="8458"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5" name="Rectangle 842"/>
              <p:cNvSpPr>
                <a:spLocks noChangeArrowheads="1"/>
              </p:cNvSpPr>
              <p:nvPr/>
            </p:nvSpPr>
            <p:spPr bwMode="auto">
              <a:xfrm>
                <a:off x="8458"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6" name="Rectangle 843"/>
              <p:cNvSpPr>
                <a:spLocks noChangeArrowheads="1"/>
              </p:cNvSpPr>
              <p:nvPr/>
            </p:nvSpPr>
            <p:spPr bwMode="auto">
              <a:xfrm>
                <a:off x="8458"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7" name="Rectangle 844"/>
              <p:cNvSpPr>
                <a:spLocks noChangeArrowheads="1"/>
              </p:cNvSpPr>
              <p:nvPr/>
            </p:nvSpPr>
            <p:spPr bwMode="auto">
              <a:xfrm>
                <a:off x="8458"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8" name="Rectangle 845"/>
              <p:cNvSpPr>
                <a:spLocks noChangeArrowheads="1"/>
              </p:cNvSpPr>
              <p:nvPr/>
            </p:nvSpPr>
            <p:spPr bwMode="auto">
              <a:xfrm>
                <a:off x="8458"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9" name="Rectangle 846"/>
              <p:cNvSpPr>
                <a:spLocks noChangeArrowheads="1"/>
              </p:cNvSpPr>
              <p:nvPr/>
            </p:nvSpPr>
            <p:spPr bwMode="auto">
              <a:xfrm>
                <a:off x="8458"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0" name="Rectangle 847"/>
              <p:cNvSpPr>
                <a:spLocks noChangeArrowheads="1"/>
              </p:cNvSpPr>
              <p:nvPr/>
            </p:nvSpPr>
            <p:spPr bwMode="auto">
              <a:xfrm>
                <a:off x="8458"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1" name="Rectangle 848"/>
              <p:cNvSpPr>
                <a:spLocks noChangeArrowheads="1"/>
              </p:cNvSpPr>
              <p:nvPr/>
            </p:nvSpPr>
            <p:spPr bwMode="auto">
              <a:xfrm>
                <a:off x="8458"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2" name="Rectangle 849"/>
              <p:cNvSpPr>
                <a:spLocks noChangeArrowheads="1"/>
              </p:cNvSpPr>
              <p:nvPr/>
            </p:nvSpPr>
            <p:spPr bwMode="auto">
              <a:xfrm>
                <a:off x="8458"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3" name="Rectangle 850"/>
              <p:cNvSpPr>
                <a:spLocks noChangeArrowheads="1"/>
              </p:cNvSpPr>
              <p:nvPr/>
            </p:nvSpPr>
            <p:spPr bwMode="auto">
              <a:xfrm>
                <a:off x="8458"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4" name="Rectangle 851"/>
              <p:cNvSpPr>
                <a:spLocks noChangeArrowheads="1"/>
              </p:cNvSpPr>
              <p:nvPr/>
            </p:nvSpPr>
            <p:spPr bwMode="auto">
              <a:xfrm>
                <a:off x="8458"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5" name="Rectangle 852"/>
              <p:cNvSpPr>
                <a:spLocks noChangeArrowheads="1"/>
              </p:cNvSpPr>
              <p:nvPr/>
            </p:nvSpPr>
            <p:spPr bwMode="auto">
              <a:xfrm>
                <a:off x="8458"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6" name="Rectangle 853"/>
              <p:cNvSpPr>
                <a:spLocks noChangeArrowheads="1"/>
              </p:cNvSpPr>
              <p:nvPr/>
            </p:nvSpPr>
            <p:spPr bwMode="auto">
              <a:xfrm>
                <a:off x="8458"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7" name="Rectangle 854"/>
              <p:cNvSpPr>
                <a:spLocks noChangeArrowheads="1"/>
              </p:cNvSpPr>
              <p:nvPr/>
            </p:nvSpPr>
            <p:spPr bwMode="auto">
              <a:xfrm>
                <a:off x="8458"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8" name="Rectangle 855"/>
              <p:cNvSpPr>
                <a:spLocks noChangeArrowheads="1"/>
              </p:cNvSpPr>
              <p:nvPr/>
            </p:nvSpPr>
            <p:spPr bwMode="auto">
              <a:xfrm>
                <a:off x="8458"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9" name="Rectangle 856"/>
              <p:cNvSpPr>
                <a:spLocks noChangeArrowheads="1"/>
              </p:cNvSpPr>
              <p:nvPr/>
            </p:nvSpPr>
            <p:spPr bwMode="auto">
              <a:xfrm>
                <a:off x="8458"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0" name="Rectangle 857"/>
              <p:cNvSpPr>
                <a:spLocks noChangeArrowheads="1"/>
              </p:cNvSpPr>
              <p:nvPr/>
            </p:nvSpPr>
            <p:spPr bwMode="auto">
              <a:xfrm>
                <a:off x="8458"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1" name="Rectangle 858"/>
              <p:cNvSpPr>
                <a:spLocks noChangeArrowheads="1"/>
              </p:cNvSpPr>
              <p:nvPr/>
            </p:nvSpPr>
            <p:spPr bwMode="auto">
              <a:xfrm>
                <a:off x="8458"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2" name="Rectangle 859"/>
              <p:cNvSpPr>
                <a:spLocks noChangeArrowheads="1"/>
              </p:cNvSpPr>
              <p:nvPr/>
            </p:nvSpPr>
            <p:spPr bwMode="auto">
              <a:xfrm>
                <a:off x="8458"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3" name="Rectangle 860"/>
              <p:cNvSpPr>
                <a:spLocks noChangeArrowheads="1"/>
              </p:cNvSpPr>
              <p:nvPr/>
            </p:nvSpPr>
            <p:spPr bwMode="auto">
              <a:xfrm>
                <a:off x="8458"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4" name="Rectangle 861"/>
              <p:cNvSpPr>
                <a:spLocks noChangeArrowheads="1"/>
              </p:cNvSpPr>
              <p:nvPr/>
            </p:nvSpPr>
            <p:spPr bwMode="auto">
              <a:xfrm>
                <a:off x="8458"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5" name="Rectangle 862"/>
              <p:cNvSpPr>
                <a:spLocks noChangeArrowheads="1"/>
              </p:cNvSpPr>
              <p:nvPr/>
            </p:nvSpPr>
            <p:spPr bwMode="auto">
              <a:xfrm>
                <a:off x="8458"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6" name="Rectangle 863"/>
              <p:cNvSpPr>
                <a:spLocks noChangeArrowheads="1"/>
              </p:cNvSpPr>
              <p:nvPr/>
            </p:nvSpPr>
            <p:spPr bwMode="auto">
              <a:xfrm>
                <a:off x="8458"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7" name="Rectangle 864"/>
              <p:cNvSpPr>
                <a:spLocks noChangeArrowheads="1"/>
              </p:cNvSpPr>
              <p:nvPr/>
            </p:nvSpPr>
            <p:spPr bwMode="auto">
              <a:xfrm>
                <a:off x="8458"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8" name="Rectangle 865"/>
              <p:cNvSpPr>
                <a:spLocks noChangeArrowheads="1"/>
              </p:cNvSpPr>
              <p:nvPr/>
            </p:nvSpPr>
            <p:spPr bwMode="auto">
              <a:xfrm>
                <a:off x="8458"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9" name="Rectangle 866"/>
              <p:cNvSpPr>
                <a:spLocks noChangeArrowheads="1"/>
              </p:cNvSpPr>
              <p:nvPr/>
            </p:nvSpPr>
            <p:spPr bwMode="auto">
              <a:xfrm>
                <a:off x="8458"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0" name="Rectangle 867"/>
              <p:cNvSpPr>
                <a:spLocks noChangeArrowheads="1"/>
              </p:cNvSpPr>
              <p:nvPr/>
            </p:nvSpPr>
            <p:spPr bwMode="auto">
              <a:xfrm>
                <a:off x="8458"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1" name="Rectangle 868"/>
              <p:cNvSpPr>
                <a:spLocks noChangeArrowheads="1"/>
              </p:cNvSpPr>
              <p:nvPr/>
            </p:nvSpPr>
            <p:spPr bwMode="auto">
              <a:xfrm>
                <a:off x="8458"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2" name="Rectangle 869"/>
              <p:cNvSpPr>
                <a:spLocks noChangeArrowheads="1"/>
              </p:cNvSpPr>
              <p:nvPr/>
            </p:nvSpPr>
            <p:spPr bwMode="auto">
              <a:xfrm>
                <a:off x="8458"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3" name="Rectangle 870"/>
              <p:cNvSpPr>
                <a:spLocks noChangeArrowheads="1"/>
              </p:cNvSpPr>
              <p:nvPr/>
            </p:nvSpPr>
            <p:spPr bwMode="auto">
              <a:xfrm>
                <a:off x="862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4" name="Rectangle 871"/>
              <p:cNvSpPr>
                <a:spLocks noChangeArrowheads="1"/>
              </p:cNvSpPr>
              <p:nvPr/>
            </p:nvSpPr>
            <p:spPr bwMode="auto">
              <a:xfrm>
                <a:off x="862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5" name="Rectangle 872"/>
              <p:cNvSpPr>
                <a:spLocks noChangeArrowheads="1"/>
              </p:cNvSpPr>
              <p:nvPr/>
            </p:nvSpPr>
            <p:spPr bwMode="auto">
              <a:xfrm>
                <a:off x="862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6" name="Rectangle 873"/>
              <p:cNvSpPr>
                <a:spLocks noChangeArrowheads="1"/>
              </p:cNvSpPr>
              <p:nvPr/>
            </p:nvSpPr>
            <p:spPr bwMode="auto">
              <a:xfrm>
                <a:off x="862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7" name="Rectangle 874"/>
              <p:cNvSpPr>
                <a:spLocks noChangeArrowheads="1"/>
              </p:cNvSpPr>
              <p:nvPr/>
            </p:nvSpPr>
            <p:spPr bwMode="auto">
              <a:xfrm>
                <a:off x="862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8" name="Rectangle 875"/>
              <p:cNvSpPr>
                <a:spLocks noChangeArrowheads="1"/>
              </p:cNvSpPr>
              <p:nvPr/>
            </p:nvSpPr>
            <p:spPr bwMode="auto">
              <a:xfrm>
                <a:off x="8622"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9" name="Rectangle 876"/>
              <p:cNvSpPr>
                <a:spLocks noChangeArrowheads="1"/>
              </p:cNvSpPr>
              <p:nvPr/>
            </p:nvSpPr>
            <p:spPr bwMode="auto">
              <a:xfrm>
                <a:off x="8622"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0" name="Rectangle 877"/>
              <p:cNvSpPr>
                <a:spLocks noChangeArrowheads="1"/>
              </p:cNvSpPr>
              <p:nvPr/>
            </p:nvSpPr>
            <p:spPr bwMode="auto">
              <a:xfrm>
                <a:off x="8622"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1" name="Rectangle 878"/>
              <p:cNvSpPr>
                <a:spLocks noChangeArrowheads="1"/>
              </p:cNvSpPr>
              <p:nvPr/>
            </p:nvSpPr>
            <p:spPr bwMode="auto">
              <a:xfrm>
                <a:off x="8622"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2" name="Rectangle 879"/>
              <p:cNvSpPr>
                <a:spLocks noChangeArrowheads="1"/>
              </p:cNvSpPr>
              <p:nvPr/>
            </p:nvSpPr>
            <p:spPr bwMode="auto">
              <a:xfrm>
                <a:off x="8622"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3" name="Rectangle 880"/>
              <p:cNvSpPr>
                <a:spLocks noChangeArrowheads="1"/>
              </p:cNvSpPr>
              <p:nvPr/>
            </p:nvSpPr>
            <p:spPr bwMode="auto">
              <a:xfrm>
                <a:off x="8622"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4" name="Rectangle 881"/>
              <p:cNvSpPr>
                <a:spLocks noChangeArrowheads="1"/>
              </p:cNvSpPr>
              <p:nvPr/>
            </p:nvSpPr>
            <p:spPr bwMode="auto">
              <a:xfrm>
                <a:off x="8622"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5" name="Rectangle 882"/>
              <p:cNvSpPr>
                <a:spLocks noChangeArrowheads="1"/>
              </p:cNvSpPr>
              <p:nvPr/>
            </p:nvSpPr>
            <p:spPr bwMode="auto">
              <a:xfrm>
                <a:off x="8622"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6" name="Rectangle 883"/>
              <p:cNvSpPr>
                <a:spLocks noChangeArrowheads="1"/>
              </p:cNvSpPr>
              <p:nvPr/>
            </p:nvSpPr>
            <p:spPr bwMode="auto">
              <a:xfrm>
                <a:off x="8622"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7" name="Rectangle 884"/>
              <p:cNvSpPr>
                <a:spLocks noChangeArrowheads="1"/>
              </p:cNvSpPr>
              <p:nvPr/>
            </p:nvSpPr>
            <p:spPr bwMode="auto">
              <a:xfrm>
                <a:off x="8622"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8" name="Rectangle 885"/>
              <p:cNvSpPr>
                <a:spLocks noChangeArrowheads="1"/>
              </p:cNvSpPr>
              <p:nvPr/>
            </p:nvSpPr>
            <p:spPr bwMode="auto">
              <a:xfrm>
                <a:off x="8622"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9" name="Rectangle 886"/>
              <p:cNvSpPr>
                <a:spLocks noChangeArrowheads="1"/>
              </p:cNvSpPr>
              <p:nvPr/>
            </p:nvSpPr>
            <p:spPr bwMode="auto">
              <a:xfrm>
                <a:off x="8622"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0" name="Rectangle 887"/>
              <p:cNvSpPr>
                <a:spLocks noChangeArrowheads="1"/>
              </p:cNvSpPr>
              <p:nvPr/>
            </p:nvSpPr>
            <p:spPr bwMode="auto">
              <a:xfrm>
                <a:off x="8622"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1" name="Rectangle 888"/>
              <p:cNvSpPr>
                <a:spLocks noChangeArrowheads="1"/>
              </p:cNvSpPr>
              <p:nvPr/>
            </p:nvSpPr>
            <p:spPr bwMode="auto">
              <a:xfrm>
                <a:off x="8622"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2" name="Rectangle 889"/>
              <p:cNvSpPr>
                <a:spLocks noChangeArrowheads="1"/>
              </p:cNvSpPr>
              <p:nvPr/>
            </p:nvSpPr>
            <p:spPr bwMode="auto">
              <a:xfrm>
                <a:off x="8622"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3" name="Rectangle 890"/>
              <p:cNvSpPr>
                <a:spLocks noChangeArrowheads="1"/>
              </p:cNvSpPr>
              <p:nvPr/>
            </p:nvSpPr>
            <p:spPr bwMode="auto">
              <a:xfrm>
                <a:off x="8622"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4" name="Rectangle 891"/>
              <p:cNvSpPr>
                <a:spLocks noChangeArrowheads="1"/>
              </p:cNvSpPr>
              <p:nvPr/>
            </p:nvSpPr>
            <p:spPr bwMode="auto">
              <a:xfrm>
                <a:off x="8622"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5" name="Rectangle 892"/>
              <p:cNvSpPr>
                <a:spLocks noChangeArrowheads="1"/>
              </p:cNvSpPr>
              <p:nvPr/>
            </p:nvSpPr>
            <p:spPr bwMode="auto">
              <a:xfrm>
                <a:off x="8622"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6" name="Rectangle 893"/>
              <p:cNvSpPr>
                <a:spLocks noChangeArrowheads="1"/>
              </p:cNvSpPr>
              <p:nvPr/>
            </p:nvSpPr>
            <p:spPr bwMode="auto">
              <a:xfrm>
                <a:off x="8622"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7" name="Rectangle 894"/>
              <p:cNvSpPr>
                <a:spLocks noChangeArrowheads="1"/>
              </p:cNvSpPr>
              <p:nvPr/>
            </p:nvSpPr>
            <p:spPr bwMode="auto">
              <a:xfrm>
                <a:off x="8622"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8" name="Rectangle 895"/>
              <p:cNvSpPr>
                <a:spLocks noChangeArrowheads="1"/>
              </p:cNvSpPr>
              <p:nvPr/>
            </p:nvSpPr>
            <p:spPr bwMode="auto">
              <a:xfrm>
                <a:off x="8622"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9" name="Rectangle 896"/>
              <p:cNvSpPr>
                <a:spLocks noChangeArrowheads="1"/>
              </p:cNvSpPr>
              <p:nvPr/>
            </p:nvSpPr>
            <p:spPr bwMode="auto">
              <a:xfrm>
                <a:off x="8622"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0" name="Rectangle 897"/>
              <p:cNvSpPr>
                <a:spLocks noChangeArrowheads="1"/>
              </p:cNvSpPr>
              <p:nvPr/>
            </p:nvSpPr>
            <p:spPr bwMode="auto">
              <a:xfrm>
                <a:off x="8622"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1" name="Rectangle 898"/>
              <p:cNvSpPr>
                <a:spLocks noChangeArrowheads="1"/>
              </p:cNvSpPr>
              <p:nvPr/>
            </p:nvSpPr>
            <p:spPr bwMode="auto">
              <a:xfrm>
                <a:off x="8622"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2" name="Rectangle 899"/>
              <p:cNvSpPr>
                <a:spLocks noChangeArrowheads="1"/>
              </p:cNvSpPr>
              <p:nvPr/>
            </p:nvSpPr>
            <p:spPr bwMode="auto">
              <a:xfrm>
                <a:off x="878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3" name="Rectangle 900"/>
              <p:cNvSpPr>
                <a:spLocks noChangeArrowheads="1"/>
              </p:cNvSpPr>
              <p:nvPr/>
            </p:nvSpPr>
            <p:spPr bwMode="auto">
              <a:xfrm>
                <a:off x="878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4" name="Rectangle 901"/>
              <p:cNvSpPr>
                <a:spLocks noChangeArrowheads="1"/>
              </p:cNvSpPr>
              <p:nvPr/>
            </p:nvSpPr>
            <p:spPr bwMode="auto">
              <a:xfrm>
                <a:off x="878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5" name="Rectangle 902"/>
              <p:cNvSpPr>
                <a:spLocks noChangeArrowheads="1"/>
              </p:cNvSpPr>
              <p:nvPr/>
            </p:nvSpPr>
            <p:spPr bwMode="auto">
              <a:xfrm>
                <a:off x="878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6" name="Rectangle 903"/>
              <p:cNvSpPr>
                <a:spLocks noChangeArrowheads="1"/>
              </p:cNvSpPr>
              <p:nvPr/>
            </p:nvSpPr>
            <p:spPr bwMode="auto">
              <a:xfrm>
                <a:off x="878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7" name="Rectangle 904"/>
              <p:cNvSpPr>
                <a:spLocks noChangeArrowheads="1"/>
              </p:cNvSpPr>
              <p:nvPr/>
            </p:nvSpPr>
            <p:spPr bwMode="auto">
              <a:xfrm>
                <a:off x="878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8" name="Rectangle 905"/>
              <p:cNvSpPr>
                <a:spLocks noChangeArrowheads="1"/>
              </p:cNvSpPr>
              <p:nvPr/>
            </p:nvSpPr>
            <p:spPr bwMode="auto">
              <a:xfrm>
                <a:off x="878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9" name="Rectangle 906"/>
              <p:cNvSpPr>
                <a:spLocks noChangeArrowheads="1"/>
              </p:cNvSpPr>
              <p:nvPr/>
            </p:nvSpPr>
            <p:spPr bwMode="auto">
              <a:xfrm>
                <a:off x="878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0" name="Rectangle 907"/>
              <p:cNvSpPr>
                <a:spLocks noChangeArrowheads="1"/>
              </p:cNvSpPr>
              <p:nvPr/>
            </p:nvSpPr>
            <p:spPr bwMode="auto">
              <a:xfrm>
                <a:off x="878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dirty="0"/>
              </a:p>
            </p:txBody>
          </p:sp>
          <p:sp>
            <p:nvSpPr>
              <p:cNvPr id="751" name="Rectangle 908"/>
              <p:cNvSpPr>
                <a:spLocks noChangeArrowheads="1"/>
              </p:cNvSpPr>
              <p:nvPr/>
            </p:nvSpPr>
            <p:spPr bwMode="auto">
              <a:xfrm>
                <a:off x="878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2" name="Rectangle 909"/>
              <p:cNvSpPr>
                <a:spLocks noChangeArrowheads="1"/>
              </p:cNvSpPr>
              <p:nvPr/>
            </p:nvSpPr>
            <p:spPr bwMode="auto">
              <a:xfrm>
                <a:off x="878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3" name="Rectangle 910"/>
              <p:cNvSpPr>
                <a:spLocks noChangeArrowheads="1"/>
              </p:cNvSpPr>
              <p:nvPr/>
            </p:nvSpPr>
            <p:spPr bwMode="auto">
              <a:xfrm>
                <a:off x="8789"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4" name="Rectangle 911"/>
              <p:cNvSpPr>
                <a:spLocks noChangeArrowheads="1"/>
              </p:cNvSpPr>
              <p:nvPr/>
            </p:nvSpPr>
            <p:spPr bwMode="auto">
              <a:xfrm>
                <a:off x="878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5" name="Rectangle 912"/>
              <p:cNvSpPr>
                <a:spLocks noChangeArrowheads="1"/>
              </p:cNvSpPr>
              <p:nvPr/>
            </p:nvSpPr>
            <p:spPr bwMode="auto">
              <a:xfrm>
                <a:off x="878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6" name="Rectangle 913"/>
              <p:cNvSpPr>
                <a:spLocks noChangeArrowheads="1"/>
              </p:cNvSpPr>
              <p:nvPr/>
            </p:nvSpPr>
            <p:spPr bwMode="auto">
              <a:xfrm>
                <a:off x="878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7" name="Rectangle 914"/>
              <p:cNvSpPr>
                <a:spLocks noChangeArrowheads="1"/>
              </p:cNvSpPr>
              <p:nvPr/>
            </p:nvSpPr>
            <p:spPr bwMode="auto">
              <a:xfrm>
                <a:off x="878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8" name="Rectangle 915"/>
              <p:cNvSpPr>
                <a:spLocks noChangeArrowheads="1"/>
              </p:cNvSpPr>
              <p:nvPr/>
            </p:nvSpPr>
            <p:spPr bwMode="auto">
              <a:xfrm>
                <a:off x="8789"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9" name="Rectangle 916"/>
              <p:cNvSpPr>
                <a:spLocks noChangeArrowheads="1"/>
              </p:cNvSpPr>
              <p:nvPr/>
            </p:nvSpPr>
            <p:spPr bwMode="auto">
              <a:xfrm>
                <a:off x="8789"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0" name="Rectangle 917"/>
              <p:cNvSpPr>
                <a:spLocks noChangeArrowheads="1"/>
              </p:cNvSpPr>
              <p:nvPr/>
            </p:nvSpPr>
            <p:spPr bwMode="auto">
              <a:xfrm>
                <a:off x="8789"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1" name="Rectangle 918"/>
              <p:cNvSpPr>
                <a:spLocks noChangeArrowheads="1"/>
              </p:cNvSpPr>
              <p:nvPr/>
            </p:nvSpPr>
            <p:spPr bwMode="auto">
              <a:xfrm>
                <a:off x="8789"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2" name="Rectangle 919"/>
              <p:cNvSpPr>
                <a:spLocks noChangeArrowheads="1"/>
              </p:cNvSpPr>
              <p:nvPr/>
            </p:nvSpPr>
            <p:spPr bwMode="auto">
              <a:xfrm>
                <a:off x="8789"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3" name="Rectangle 920"/>
              <p:cNvSpPr>
                <a:spLocks noChangeArrowheads="1"/>
              </p:cNvSpPr>
              <p:nvPr/>
            </p:nvSpPr>
            <p:spPr bwMode="auto">
              <a:xfrm>
                <a:off x="8789"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4" name="Rectangle 921"/>
              <p:cNvSpPr>
                <a:spLocks noChangeArrowheads="1"/>
              </p:cNvSpPr>
              <p:nvPr/>
            </p:nvSpPr>
            <p:spPr bwMode="auto">
              <a:xfrm>
                <a:off x="8789"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5" name="Rectangle 922"/>
              <p:cNvSpPr>
                <a:spLocks noChangeArrowheads="1"/>
              </p:cNvSpPr>
              <p:nvPr/>
            </p:nvSpPr>
            <p:spPr bwMode="auto">
              <a:xfrm>
                <a:off x="8789"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6" name="Rectangle 923"/>
              <p:cNvSpPr>
                <a:spLocks noChangeArrowheads="1"/>
              </p:cNvSpPr>
              <p:nvPr/>
            </p:nvSpPr>
            <p:spPr bwMode="auto">
              <a:xfrm>
                <a:off x="8789"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7" name="Rectangle 924"/>
              <p:cNvSpPr>
                <a:spLocks noChangeArrowheads="1"/>
              </p:cNvSpPr>
              <p:nvPr/>
            </p:nvSpPr>
            <p:spPr bwMode="auto">
              <a:xfrm>
                <a:off x="8789"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8" name="Rectangle 925"/>
              <p:cNvSpPr>
                <a:spLocks noChangeArrowheads="1"/>
              </p:cNvSpPr>
              <p:nvPr/>
            </p:nvSpPr>
            <p:spPr bwMode="auto">
              <a:xfrm>
                <a:off x="8789"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9" name="Rectangle 926"/>
              <p:cNvSpPr>
                <a:spLocks noChangeArrowheads="1"/>
              </p:cNvSpPr>
              <p:nvPr/>
            </p:nvSpPr>
            <p:spPr bwMode="auto">
              <a:xfrm>
                <a:off x="895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0" name="Rectangle 927"/>
              <p:cNvSpPr>
                <a:spLocks noChangeArrowheads="1"/>
              </p:cNvSpPr>
              <p:nvPr/>
            </p:nvSpPr>
            <p:spPr bwMode="auto">
              <a:xfrm>
                <a:off x="895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1" name="Rectangle 928"/>
              <p:cNvSpPr>
                <a:spLocks noChangeArrowheads="1"/>
              </p:cNvSpPr>
              <p:nvPr/>
            </p:nvSpPr>
            <p:spPr bwMode="auto">
              <a:xfrm>
                <a:off x="895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2" name="Rectangle 929"/>
              <p:cNvSpPr>
                <a:spLocks noChangeArrowheads="1"/>
              </p:cNvSpPr>
              <p:nvPr/>
            </p:nvSpPr>
            <p:spPr bwMode="auto">
              <a:xfrm>
                <a:off x="895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3" name="Rectangle 930"/>
              <p:cNvSpPr>
                <a:spLocks noChangeArrowheads="1"/>
              </p:cNvSpPr>
              <p:nvPr/>
            </p:nvSpPr>
            <p:spPr bwMode="auto">
              <a:xfrm>
                <a:off x="895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4" name="Rectangle 931"/>
              <p:cNvSpPr>
                <a:spLocks noChangeArrowheads="1"/>
              </p:cNvSpPr>
              <p:nvPr/>
            </p:nvSpPr>
            <p:spPr bwMode="auto">
              <a:xfrm>
                <a:off x="895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5" name="Rectangle 932"/>
              <p:cNvSpPr>
                <a:spLocks noChangeArrowheads="1"/>
              </p:cNvSpPr>
              <p:nvPr/>
            </p:nvSpPr>
            <p:spPr bwMode="auto">
              <a:xfrm>
                <a:off x="895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6" name="Rectangle 933"/>
              <p:cNvSpPr>
                <a:spLocks noChangeArrowheads="1"/>
              </p:cNvSpPr>
              <p:nvPr/>
            </p:nvSpPr>
            <p:spPr bwMode="auto">
              <a:xfrm>
                <a:off x="8954"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7" name="Rectangle 934"/>
              <p:cNvSpPr>
                <a:spLocks noChangeArrowheads="1"/>
              </p:cNvSpPr>
              <p:nvPr/>
            </p:nvSpPr>
            <p:spPr bwMode="auto">
              <a:xfrm>
                <a:off x="8954"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8" name="Rectangle 935"/>
              <p:cNvSpPr>
                <a:spLocks noChangeArrowheads="1"/>
              </p:cNvSpPr>
              <p:nvPr/>
            </p:nvSpPr>
            <p:spPr bwMode="auto">
              <a:xfrm>
                <a:off x="895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9" name="Rectangle 936"/>
              <p:cNvSpPr>
                <a:spLocks noChangeArrowheads="1"/>
              </p:cNvSpPr>
              <p:nvPr/>
            </p:nvSpPr>
            <p:spPr bwMode="auto">
              <a:xfrm>
                <a:off x="8954"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0" name="Rectangle 937"/>
              <p:cNvSpPr>
                <a:spLocks noChangeArrowheads="1"/>
              </p:cNvSpPr>
              <p:nvPr/>
            </p:nvSpPr>
            <p:spPr bwMode="auto">
              <a:xfrm>
                <a:off x="8954"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1" name="Rectangle 938"/>
              <p:cNvSpPr>
                <a:spLocks noChangeArrowheads="1"/>
              </p:cNvSpPr>
              <p:nvPr/>
            </p:nvSpPr>
            <p:spPr bwMode="auto">
              <a:xfrm>
                <a:off x="8954"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2" name="Rectangle 939"/>
              <p:cNvSpPr>
                <a:spLocks noChangeArrowheads="1"/>
              </p:cNvSpPr>
              <p:nvPr/>
            </p:nvSpPr>
            <p:spPr bwMode="auto">
              <a:xfrm>
                <a:off x="8954"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3" name="Rectangle 940"/>
              <p:cNvSpPr>
                <a:spLocks noChangeArrowheads="1"/>
              </p:cNvSpPr>
              <p:nvPr/>
            </p:nvSpPr>
            <p:spPr bwMode="auto">
              <a:xfrm>
                <a:off x="8954"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4" name="Rectangle 941"/>
              <p:cNvSpPr>
                <a:spLocks noChangeArrowheads="1"/>
              </p:cNvSpPr>
              <p:nvPr/>
            </p:nvSpPr>
            <p:spPr bwMode="auto">
              <a:xfrm>
                <a:off x="8954"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5" name="Rectangle 942"/>
              <p:cNvSpPr>
                <a:spLocks noChangeArrowheads="1"/>
              </p:cNvSpPr>
              <p:nvPr/>
            </p:nvSpPr>
            <p:spPr bwMode="auto">
              <a:xfrm>
                <a:off x="8954"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6" name="Rectangle 943"/>
              <p:cNvSpPr>
                <a:spLocks noChangeArrowheads="1"/>
              </p:cNvSpPr>
              <p:nvPr/>
            </p:nvSpPr>
            <p:spPr bwMode="auto">
              <a:xfrm>
                <a:off x="8954"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7" name="Rectangle 944"/>
              <p:cNvSpPr>
                <a:spLocks noChangeArrowheads="1"/>
              </p:cNvSpPr>
              <p:nvPr/>
            </p:nvSpPr>
            <p:spPr bwMode="auto">
              <a:xfrm>
                <a:off x="8954"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8" name="Rectangle 945"/>
              <p:cNvSpPr>
                <a:spLocks noChangeArrowheads="1"/>
              </p:cNvSpPr>
              <p:nvPr/>
            </p:nvSpPr>
            <p:spPr bwMode="auto">
              <a:xfrm>
                <a:off x="8954"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9" name="Rectangle 946"/>
              <p:cNvSpPr>
                <a:spLocks noChangeArrowheads="1"/>
              </p:cNvSpPr>
              <p:nvPr/>
            </p:nvSpPr>
            <p:spPr bwMode="auto">
              <a:xfrm>
                <a:off x="8954"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0" name="Rectangle 947"/>
              <p:cNvSpPr>
                <a:spLocks noChangeArrowheads="1"/>
              </p:cNvSpPr>
              <p:nvPr/>
            </p:nvSpPr>
            <p:spPr bwMode="auto">
              <a:xfrm>
                <a:off x="8954"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1" name="Rectangle 948"/>
              <p:cNvSpPr>
                <a:spLocks noChangeArrowheads="1"/>
              </p:cNvSpPr>
              <p:nvPr/>
            </p:nvSpPr>
            <p:spPr bwMode="auto">
              <a:xfrm>
                <a:off x="8954"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2" name="Rectangle 949"/>
              <p:cNvSpPr>
                <a:spLocks noChangeArrowheads="1"/>
              </p:cNvSpPr>
              <p:nvPr/>
            </p:nvSpPr>
            <p:spPr bwMode="auto">
              <a:xfrm>
                <a:off x="912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3" name="Rectangle 950"/>
              <p:cNvSpPr>
                <a:spLocks noChangeArrowheads="1"/>
              </p:cNvSpPr>
              <p:nvPr/>
            </p:nvSpPr>
            <p:spPr bwMode="auto">
              <a:xfrm>
                <a:off x="912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4" name="Rectangle 951"/>
              <p:cNvSpPr>
                <a:spLocks noChangeArrowheads="1"/>
              </p:cNvSpPr>
              <p:nvPr/>
            </p:nvSpPr>
            <p:spPr bwMode="auto">
              <a:xfrm>
                <a:off x="912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5" name="Rectangle 952"/>
              <p:cNvSpPr>
                <a:spLocks noChangeArrowheads="1"/>
              </p:cNvSpPr>
              <p:nvPr/>
            </p:nvSpPr>
            <p:spPr bwMode="auto">
              <a:xfrm>
                <a:off x="912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6" name="Rectangle 953"/>
              <p:cNvSpPr>
                <a:spLocks noChangeArrowheads="1"/>
              </p:cNvSpPr>
              <p:nvPr/>
            </p:nvSpPr>
            <p:spPr bwMode="auto">
              <a:xfrm>
                <a:off x="912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7" name="Rectangle 954"/>
              <p:cNvSpPr>
                <a:spLocks noChangeArrowheads="1"/>
              </p:cNvSpPr>
              <p:nvPr/>
            </p:nvSpPr>
            <p:spPr bwMode="auto">
              <a:xfrm>
                <a:off x="912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8" name="Rectangle 955"/>
              <p:cNvSpPr>
                <a:spLocks noChangeArrowheads="1"/>
              </p:cNvSpPr>
              <p:nvPr/>
            </p:nvSpPr>
            <p:spPr bwMode="auto">
              <a:xfrm>
                <a:off x="912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9" name="Rectangle 956"/>
              <p:cNvSpPr>
                <a:spLocks noChangeArrowheads="1"/>
              </p:cNvSpPr>
              <p:nvPr/>
            </p:nvSpPr>
            <p:spPr bwMode="auto">
              <a:xfrm>
                <a:off x="912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0" name="Rectangle 957"/>
              <p:cNvSpPr>
                <a:spLocks noChangeArrowheads="1"/>
              </p:cNvSpPr>
              <p:nvPr/>
            </p:nvSpPr>
            <p:spPr bwMode="auto">
              <a:xfrm>
                <a:off x="912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1" name="Rectangle 958"/>
              <p:cNvSpPr>
                <a:spLocks noChangeArrowheads="1"/>
              </p:cNvSpPr>
              <p:nvPr/>
            </p:nvSpPr>
            <p:spPr bwMode="auto">
              <a:xfrm>
                <a:off x="912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2" name="Rectangle 959"/>
              <p:cNvSpPr>
                <a:spLocks noChangeArrowheads="1"/>
              </p:cNvSpPr>
              <p:nvPr/>
            </p:nvSpPr>
            <p:spPr bwMode="auto">
              <a:xfrm>
                <a:off x="912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3" name="Rectangle 960"/>
              <p:cNvSpPr>
                <a:spLocks noChangeArrowheads="1"/>
              </p:cNvSpPr>
              <p:nvPr/>
            </p:nvSpPr>
            <p:spPr bwMode="auto">
              <a:xfrm>
                <a:off x="9121"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4" name="Rectangle 961"/>
              <p:cNvSpPr>
                <a:spLocks noChangeArrowheads="1"/>
              </p:cNvSpPr>
              <p:nvPr/>
            </p:nvSpPr>
            <p:spPr bwMode="auto">
              <a:xfrm>
                <a:off x="9121"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5" name="Rectangle 962"/>
              <p:cNvSpPr>
                <a:spLocks noChangeArrowheads="1"/>
              </p:cNvSpPr>
              <p:nvPr/>
            </p:nvSpPr>
            <p:spPr bwMode="auto">
              <a:xfrm>
                <a:off x="9121"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6" name="Rectangle 963"/>
              <p:cNvSpPr>
                <a:spLocks noChangeArrowheads="1"/>
              </p:cNvSpPr>
              <p:nvPr/>
            </p:nvSpPr>
            <p:spPr bwMode="auto">
              <a:xfrm>
                <a:off x="9121"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7" name="Rectangle 964"/>
              <p:cNvSpPr>
                <a:spLocks noChangeArrowheads="1"/>
              </p:cNvSpPr>
              <p:nvPr/>
            </p:nvSpPr>
            <p:spPr bwMode="auto">
              <a:xfrm>
                <a:off x="9121"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8" name="Rectangle 965"/>
              <p:cNvSpPr>
                <a:spLocks noChangeArrowheads="1"/>
              </p:cNvSpPr>
              <p:nvPr/>
            </p:nvSpPr>
            <p:spPr bwMode="auto">
              <a:xfrm>
                <a:off x="9121"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9" name="Rectangle 966"/>
              <p:cNvSpPr>
                <a:spLocks noChangeArrowheads="1"/>
              </p:cNvSpPr>
              <p:nvPr/>
            </p:nvSpPr>
            <p:spPr bwMode="auto">
              <a:xfrm>
                <a:off x="9121"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0" name="Rectangle 967"/>
              <p:cNvSpPr>
                <a:spLocks noChangeArrowheads="1"/>
              </p:cNvSpPr>
              <p:nvPr/>
            </p:nvSpPr>
            <p:spPr bwMode="auto">
              <a:xfrm>
                <a:off x="9121"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1" name="Rectangle 968"/>
              <p:cNvSpPr>
                <a:spLocks noChangeArrowheads="1"/>
              </p:cNvSpPr>
              <p:nvPr/>
            </p:nvSpPr>
            <p:spPr bwMode="auto">
              <a:xfrm>
                <a:off x="9121"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2" name="Rectangle 969"/>
              <p:cNvSpPr>
                <a:spLocks noChangeArrowheads="1"/>
              </p:cNvSpPr>
              <p:nvPr/>
            </p:nvSpPr>
            <p:spPr bwMode="auto">
              <a:xfrm>
                <a:off x="9121"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3" name="Rectangle 970"/>
              <p:cNvSpPr>
                <a:spLocks noChangeArrowheads="1"/>
              </p:cNvSpPr>
              <p:nvPr/>
            </p:nvSpPr>
            <p:spPr bwMode="auto">
              <a:xfrm>
                <a:off x="9121"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4" name="Rectangle 971"/>
              <p:cNvSpPr>
                <a:spLocks noChangeArrowheads="1"/>
              </p:cNvSpPr>
              <p:nvPr/>
            </p:nvSpPr>
            <p:spPr bwMode="auto">
              <a:xfrm>
                <a:off x="9121"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5" name="Rectangle 972"/>
              <p:cNvSpPr>
                <a:spLocks noChangeArrowheads="1"/>
              </p:cNvSpPr>
              <p:nvPr/>
            </p:nvSpPr>
            <p:spPr bwMode="auto">
              <a:xfrm>
                <a:off x="9121"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6" name="Rectangle 973"/>
              <p:cNvSpPr>
                <a:spLocks noChangeArrowheads="1"/>
              </p:cNvSpPr>
              <p:nvPr/>
            </p:nvSpPr>
            <p:spPr bwMode="auto">
              <a:xfrm>
                <a:off x="9121"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7" name="Rectangle 974"/>
              <p:cNvSpPr>
                <a:spLocks noChangeArrowheads="1"/>
              </p:cNvSpPr>
              <p:nvPr/>
            </p:nvSpPr>
            <p:spPr bwMode="auto">
              <a:xfrm>
                <a:off x="9121"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8" name="Rectangle 975"/>
              <p:cNvSpPr>
                <a:spLocks noChangeArrowheads="1"/>
              </p:cNvSpPr>
              <p:nvPr/>
            </p:nvSpPr>
            <p:spPr bwMode="auto">
              <a:xfrm>
                <a:off x="9286"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9" name="Rectangle 976"/>
              <p:cNvSpPr>
                <a:spLocks noChangeArrowheads="1"/>
              </p:cNvSpPr>
              <p:nvPr/>
            </p:nvSpPr>
            <p:spPr bwMode="auto">
              <a:xfrm>
                <a:off x="928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0" name="Rectangle 977"/>
              <p:cNvSpPr>
                <a:spLocks noChangeArrowheads="1"/>
              </p:cNvSpPr>
              <p:nvPr/>
            </p:nvSpPr>
            <p:spPr bwMode="auto">
              <a:xfrm>
                <a:off x="928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1" name="Rectangle 978"/>
              <p:cNvSpPr>
                <a:spLocks noChangeArrowheads="1"/>
              </p:cNvSpPr>
              <p:nvPr/>
            </p:nvSpPr>
            <p:spPr bwMode="auto">
              <a:xfrm>
                <a:off x="928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2" name="Rectangle 979"/>
              <p:cNvSpPr>
                <a:spLocks noChangeArrowheads="1"/>
              </p:cNvSpPr>
              <p:nvPr/>
            </p:nvSpPr>
            <p:spPr bwMode="auto">
              <a:xfrm>
                <a:off x="928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3" name="Rectangle 980"/>
              <p:cNvSpPr>
                <a:spLocks noChangeArrowheads="1"/>
              </p:cNvSpPr>
              <p:nvPr/>
            </p:nvSpPr>
            <p:spPr bwMode="auto">
              <a:xfrm>
                <a:off x="928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4" name="Rectangle 981"/>
              <p:cNvSpPr>
                <a:spLocks noChangeArrowheads="1"/>
              </p:cNvSpPr>
              <p:nvPr/>
            </p:nvSpPr>
            <p:spPr bwMode="auto">
              <a:xfrm>
                <a:off x="928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5" name="Rectangle 982"/>
              <p:cNvSpPr>
                <a:spLocks noChangeArrowheads="1"/>
              </p:cNvSpPr>
              <p:nvPr/>
            </p:nvSpPr>
            <p:spPr bwMode="auto">
              <a:xfrm>
                <a:off x="928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6" name="Rectangle 983"/>
              <p:cNvSpPr>
                <a:spLocks noChangeArrowheads="1"/>
              </p:cNvSpPr>
              <p:nvPr/>
            </p:nvSpPr>
            <p:spPr bwMode="auto">
              <a:xfrm>
                <a:off x="928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7" name="Rectangle 984"/>
              <p:cNvSpPr>
                <a:spLocks noChangeArrowheads="1"/>
              </p:cNvSpPr>
              <p:nvPr/>
            </p:nvSpPr>
            <p:spPr bwMode="auto">
              <a:xfrm>
                <a:off x="928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8" name="Rectangle 985"/>
              <p:cNvSpPr>
                <a:spLocks noChangeArrowheads="1"/>
              </p:cNvSpPr>
              <p:nvPr/>
            </p:nvSpPr>
            <p:spPr bwMode="auto">
              <a:xfrm>
                <a:off x="928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9" name="Rectangle 986"/>
              <p:cNvSpPr>
                <a:spLocks noChangeArrowheads="1"/>
              </p:cNvSpPr>
              <p:nvPr/>
            </p:nvSpPr>
            <p:spPr bwMode="auto">
              <a:xfrm>
                <a:off x="928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0" name="Rectangle 987"/>
              <p:cNvSpPr>
                <a:spLocks noChangeArrowheads="1"/>
              </p:cNvSpPr>
              <p:nvPr/>
            </p:nvSpPr>
            <p:spPr bwMode="auto">
              <a:xfrm>
                <a:off x="928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1" name="Rectangle 988"/>
              <p:cNvSpPr>
                <a:spLocks noChangeArrowheads="1"/>
              </p:cNvSpPr>
              <p:nvPr/>
            </p:nvSpPr>
            <p:spPr bwMode="auto">
              <a:xfrm>
                <a:off x="928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2" name="Rectangle 989"/>
              <p:cNvSpPr>
                <a:spLocks noChangeArrowheads="1"/>
              </p:cNvSpPr>
              <p:nvPr/>
            </p:nvSpPr>
            <p:spPr bwMode="auto">
              <a:xfrm>
                <a:off x="928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3" name="Rectangle 990"/>
              <p:cNvSpPr>
                <a:spLocks noChangeArrowheads="1"/>
              </p:cNvSpPr>
              <p:nvPr/>
            </p:nvSpPr>
            <p:spPr bwMode="auto">
              <a:xfrm>
                <a:off x="928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4" name="Rectangle 991"/>
              <p:cNvSpPr>
                <a:spLocks noChangeArrowheads="1"/>
              </p:cNvSpPr>
              <p:nvPr/>
            </p:nvSpPr>
            <p:spPr bwMode="auto">
              <a:xfrm>
                <a:off x="928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5" name="Rectangle 992"/>
              <p:cNvSpPr>
                <a:spLocks noChangeArrowheads="1"/>
              </p:cNvSpPr>
              <p:nvPr/>
            </p:nvSpPr>
            <p:spPr bwMode="auto">
              <a:xfrm>
                <a:off x="9286"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6" name="Rectangle 993"/>
              <p:cNvSpPr>
                <a:spLocks noChangeArrowheads="1"/>
              </p:cNvSpPr>
              <p:nvPr/>
            </p:nvSpPr>
            <p:spPr bwMode="auto">
              <a:xfrm>
                <a:off x="9286"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7" name="Rectangle 994"/>
              <p:cNvSpPr>
                <a:spLocks noChangeArrowheads="1"/>
              </p:cNvSpPr>
              <p:nvPr/>
            </p:nvSpPr>
            <p:spPr bwMode="auto">
              <a:xfrm>
                <a:off x="928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8" name="Rectangle 995"/>
              <p:cNvSpPr>
                <a:spLocks noChangeArrowheads="1"/>
              </p:cNvSpPr>
              <p:nvPr/>
            </p:nvSpPr>
            <p:spPr bwMode="auto">
              <a:xfrm>
                <a:off x="9286"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9" name="Rectangle 996"/>
              <p:cNvSpPr>
                <a:spLocks noChangeArrowheads="1"/>
              </p:cNvSpPr>
              <p:nvPr/>
            </p:nvSpPr>
            <p:spPr bwMode="auto">
              <a:xfrm>
                <a:off x="9286"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0" name="Rectangle 997"/>
              <p:cNvSpPr>
                <a:spLocks noChangeArrowheads="1"/>
              </p:cNvSpPr>
              <p:nvPr/>
            </p:nvSpPr>
            <p:spPr bwMode="auto">
              <a:xfrm>
                <a:off x="9453"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1" name="Rectangle 998"/>
              <p:cNvSpPr>
                <a:spLocks noChangeArrowheads="1"/>
              </p:cNvSpPr>
              <p:nvPr/>
            </p:nvSpPr>
            <p:spPr bwMode="auto">
              <a:xfrm>
                <a:off x="9453"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2" name="Rectangle 999"/>
              <p:cNvSpPr>
                <a:spLocks noChangeArrowheads="1"/>
              </p:cNvSpPr>
              <p:nvPr/>
            </p:nvSpPr>
            <p:spPr bwMode="auto">
              <a:xfrm>
                <a:off x="9453"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3" name="Rectangle 1000"/>
              <p:cNvSpPr>
                <a:spLocks noChangeArrowheads="1"/>
              </p:cNvSpPr>
              <p:nvPr/>
            </p:nvSpPr>
            <p:spPr bwMode="auto">
              <a:xfrm>
                <a:off x="9453"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4" name="Rectangle 1001"/>
              <p:cNvSpPr>
                <a:spLocks noChangeArrowheads="1"/>
              </p:cNvSpPr>
              <p:nvPr/>
            </p:nvSpPr>
            <p:spPr bwMode="auto">
              <a:xfrm>
                <a:off x="9453"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5" name="Rectangle 1002"/>
              <p:cNvSpPr>
                <a:spLocks noChangeArrowheads="1"/>
              </p:cNvSpPr>
              <p:nvPr/>
            </p:nvSpPr>
            <p:spPr bwMode="auto">
              <a:xfrm>
                <a:off x="9453"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6" name="Rectangle 1003"/>
              <p:cNvSpPr>
                <a:spLocks noChangeArrowheads="1"/>
              </p:cNvSpPr>
              <p:nvPr/>
            </p:nvSpPr>
            <p:spPr bwMode="auto">
              <a:xfrm>
                <a:off x="9453"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7" name="Rectangle 1004"/>
              <p:cNvSpPr>
                <a:spLocks noChangeArrowheads="1"/>
              </p:cNvSpPr>
              <p:nvPr/>
            </p:nvSpPr>
            <p:spPr bwMode="auto">
              <a:xfrm>
                <a:off x="9453"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8" name="Rectangle 1005"/>
              <p:cNvSpPr>
                <a:spLocks noChangeArrowheads="1"/>
              </p:cNvSpPr>
              <p:nvPr/>
            </p:nvSpPr>
            <p:spPr bwMode="auto">
              <a:xfrm>
                <a:off x="9453"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9" name="Rectangle 1006"/>
              <p:cNvSpPr>
                <a:spLocks noChangeArrowheads="1"/>
              </p:cNvSpPr>
              <p:nvPr/>
            </p:nvSpPr>
            <p:spPr bwMode="auto">
              <a:xfrm>
                <a:off x="9453"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0" name="Rectangle 1007"/>
              <p:cNvSpPr>
                <a:spLocks noChangeArrowheads="1"/>
              </p:cNvSpPr>
              <p:nvPr/>
            </p:nvSpPr>
            <p:spPr bwMode="auto">
              <a:xfrm>
                <a:off x="9453"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1" name="Rectangle 1008"/>
              <p:cNvSpPr>
                <a:spLocks noChangeArrowheads="1"/>
              </p:cNvSpPr>
              <p:nvPr/>
            </p:nvSpPr>
            <p:spPr bwMode="auto">
              <a:xfrm>
                <a:off x="9453"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5" name="Group 1210"/>
            <p:cNvGrpSpPr>
              <a:grpSpLocks/>
            </p:cNvGrpSpPr>
            <p:nvPr/>
          </p:nvGrpSpPr>
          <p:grpSpPr bwMode="auto">
            <a:xfrm>
              <a:off x="9453" y="866"/>
              <a:ext cx="1762" cy="4419"/>
              <a:chOff x="9453" y="866"/>
              <a:chExt cx="1762" cy="4419"/>
            </a:xfrm>
            <a:grpFill/>
          </p:grpSpPr>
          <p:sp>
            <p:nvSpPr>
              <p:cNvPr id="452" name="Rectangle 1010"/>
              <p:cNvSpPr>
                <a:spLocks noChangeArrowheads="1"/>
              </p:cNvSpPr>
              <p:nvPr/>
            </p:nvSpPr>
            <p:spPr bwMode="auto">
              <a:xfrm>
                <a:off x="9453"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3" name="Rectangle 1011"/>
              <p:cNvSpPr>
                <a:spLocks noChangeArrowheads="1"/>
              </p:cNvSpPr>
              <p:nvPr/>
            </p:nvSpPr>
            <p:spPr bwMode="auto">
              <a:xfrm>
                <a:off x="9453"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4" name="Rectangle 1012"/>
              <p:cNvSpPr>
                <a:spLocks noChangeArrowheads="1"/>
              </p:cNvSpPr>
              <p:nvPr/>
            </p:nvSpPr>
            <p:spPr bwMode="auto">
              <a:xfrm>
                <a:off x="9453"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5" name="Rectangle 1013"/>
              <p:cNvSpPr>
                <a:spLocks noChangeArrowheads="1"/>
              </p:cNvSpPr>
              <p:nvPr/>
            </p:nvSpPr>
            <p:spPr bwMode="auto">
              <a:xfrm>
                <a:off x="9453"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6" name="Rectangle 1014"/>
              <p:cNvSpPr>
                <a:spLocks noChangeArrowheads="1"/>
              </p:cNvSpPr>
              <p:nvPr/>
            </p:nvSpPr>
            <p:spPr bwMode="auto">
              <a:xfrm>
                <a:off x="9453"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7" name="Rectangle 1015"/>
              <p:cNvSpPr>
                <a:spLocks noChangeArrowheads="1"/>
              </p:cNvSpPr>
              <p:nvPr/>
            </p:nvSpPr>
            <p:spPr bwMode="auto">
              <a:xfrm>
                <a:off x="9453"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8" name="Rectangle 1016"/>
              <p:cNvSpPr>
                <a:spLocks noChangeArrowheads="1"/>
              </p:cNvSpPr>
              <p:nvPr/>
            </p:nvSpPr>
            <p:spPr bwMode="auto">
              <a:xfrm>
                <a:off x="9453"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9" name="Rectangle 1017"/>
              <p:cNvSpPr>
                <a:spLocks noChangeArrowheads="1"/>
              </p:cNvSpPr>
              <p:nvPr/>
            </p:nvSpPr>
            <p:spPr bwMode="auto">
              <a:xfrm>
                <a:off x="9453"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0" name="Rectangle 1018"/>
              <p:cNvSpPr>
                <a:spLocks noChangeArrowheads="1"/>
              </p:cNvSpPr>
              <p:nvPr/>
            </p:nvSpPr>
            <p:spPr bwMode="auto">
              <a:xfrm>
                <a:off x="9617"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1" name="Rectangle 1019"/>
              <p:cNvSpPr>
                <a:spLocks noChangeArrowheads="1"/>
              </p:cNvSpPr>
              <p:nvPr/>
            </p:nvSpPr>
            <p:spPr bwMode="auto">
              <a:xfrm>
                <a:off x="9617"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2" name="Rectangle 1020"/>
              <p:cNvSpPr>
                <a:spLocks noChangeArrowheads="1"/>
              </p:cNvSpPr>
              <p:nvPr/>
            </p:nvSpPr>
            <p:spPr bwMode="auto">
              <a:xfrm>
                <a:off x="9617"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3" name="Rectangle 1021"/>
              <p:cNvSpPr>
                <a:spLocks noChangeArrowheads="1"/>
              </p:cNvSpPr>
              <p:nvPr/>
            </p:nvSpPr>
            <p:spPr bwMode="auto">
              <a:xfrm>
                <a:off x="9617"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4" name="Rectangle 1022"/>
              <p:cNvSpPr>
                <a:spLocks noChangeArrowheads="1"/>
              </p:cNvSpPr>
              <p:nvPr/>
            </p:nvSpPr>
            <p:spPr bwMode="auto">
              <a:xfrm>
                <a:off x="961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5" name="Rectangle 1023"/>
              <p:cNvSpPr>
                <a:spLocks noChangeArrowheads="1"/>
              </p:cNvSpPr>
              <p:nvPr/>
            </p:nvSpPr>
            <p:spPr bwMode="auto">
              <a:xfrm>
                <a:off x="961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6" name="Rectangle 1024"/>
              <p:cNvSpPr>
                <a:spLocks noChangeArrowheads="1"/>
              </p:cNvSpPr>
              <p:nvPr/>
            </p:nvSpPr>
            <p:spPr bwMode="auto">
              <a:xfrm>
                <a:off x="961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7" name="Rectangle 1025"/>
              <p:cNvSpPr>
                <a:spLocks noChangeArrowheads="1"/>
              </p:cNvSpPr>
              <p:nvPr/>
            </p:nvSpPr>
            <p:spPr bwMode="auto">
              <a:xfrm>
                <a:off x="9617"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8" name="Rectangle 1026"/>
              <p:cNvSpPr>
                <a:spLocks noChangeArrowheads="1"/>
              </p:cNvSpPr>
              <p:nvPr/>
            </p:nvSpPr>
            <p:spPr bwMode="auto">
              <a:xfrm>
                <a:off x="9617"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9" name="Rectangle 1027"/>
              <p:cNvSpPr>
                <a:spLocks noChangeArrowheads="1"/>
              </p:cNvSpPr>
              <p:nvPr/>
            </p:nvSpPr>
            <p:spPr bwMode="auto">
              <a:xfrm>
                <a:off x="9617"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0" name="Rectangle 1028"/>
              <p:cNvSpPr>
                <a:spLocks noChangeArrowheads="1"/>
              </p:cNvSpPr>
              <p:nvPr/>
            </p:nvSpPr>
            <p:spPr bwMode="auto">
              <a:xfrm>
                <a:off x="9617"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1" name="Rectangle 1029"/>
              <p:cNvSpPr>
                <a:spLocks noChangeArrowheads="1"/>
              </p:cNvSpPr>
              <p:nvPr/>
            </p:nvSpPr>
            <p:spPr bwMode="auto">
              <a:xfrm>
                <a:off x="9617"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2" name="Rectangle 1030"/>
              <p:cNvSpPr>
                <a:spLocks noChangeArrowheads="1"/>
              </p:cNvSpPr>
              <p:nvPr/>
            </p:nvSpPr>
            <p:spPr bwMode="auto">
              <a:xfrm>
                <a:off x="9617"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3" name="Rectangle 1031"/>
              <p:cNvSpPr>
                <a:spLocks noChangeArrowheads="1"/>
              </p:cNvSpPr>
              <p:nvPr/>
            </p:nvSpPr>
            <p:spPr bwMode="auto">
              <a:xfrm>
                <a:off x="9617"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4" name="Rectangle 1032"/>
              <p:cNvSpPr>
                <a:spLocks noChangeArrowheads="1"/>
              </p:cNvSpPr>
              <p:nvPr/>
            </p:nvSpPr>
            <p:spPr bwMode="auto">
              <a:xfrm>
                <a:off x="9617"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5" name="Rectangle 1033"/>
              <p:cNvSpPr>
                <a:spLocks noChangeArrowheads="1"/>
              </p:cNvSpPr>
              <p:nvPr/>
            </p:nvSpPr>
            <p:spPr bwMode="auto">
              <a:xfrm>
                <a:off x="9617"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6" name="Rectangle 1034"/>
              <p:cNvSpPr>
                <a:spLocks noChangeArrowheads="1"/>
              </p:cNvSpPr>
              <p:nvPr/>
            </p:nvSpPr>
            <p:spPr bwMode="auto">
              <a:xfrm>
                <a:off x="9617"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7" name="Rectangle 1035"/>
              <p:cNvSpPr>
                <a:spLocks noChangeArrowheads="1"/>
              </p:cNvSpPr>
              <p:nvPr/>
            </p:nvSpPr>
            <p:spPr bwMode="auto">
              <a:xfrm>
                <a:off x="9617"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8" name="Rectangle 1036"/>
              <p:cNvSpPr>
                <a:spLocks noChangeArrowheads="1"/>
              </p:cNvSpPr>
              <p:nvPr/>
            </p:nvSpPr>
            <p:spPr bwMode="auto">
              <a:xfrm>
                <a:off x="9617"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9" name="Rectangle 1037"/>
              <p:cNvSpPr>
                <a:spLocks noChangeArrowheads="1"/>
              </p:cNvSpPr>
              <p:nvPr/>
            </p:nvSpPr>
            <p:spPr bwMode="auto">
              <a:xfrm>
                <a:off x="9617"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0" name="Rectangle 1038"/>
              <p:cNvSpPr>
                <a:spLocks noChangeArrowheads="1"/>
              </p:cNvSpPr>
              <p:nvPr/>
            </p:nvSpPr>
            <p:spPr bwMode="auto">
              <a:xfrm>
                <a:off x="9784"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1" name="Rectangle 1039"/>
              <p:cNvSpPr>
                <a:spLocks noChangeArrowheads="1"/>
              </p:cNvSpPr>
              <p:nvPr/>
            </p:nvSpPr>
            <p:spPr bwMode="auto">
              <a:xfrm>
                <a:off x="9784"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2" name="Rectangle 1040"/>
              <p:cNvSpPr>
                <a:spLocks noChangeArrowheads="1"/>
              </p:cNvSpPr>
              <p:nvPr/>
            </p:nvSpPr>
            <p:spPr bwMode="auto">
              <a:xfrm>
                <a:off x="978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3" name="Rectangle 1041"/>
              <p:cNvSpPr>
                <a:spLocks noChangeArrowheads="1"/>
              </p:cNvSpPr>
              <p:nvPr/>
            </p:nvSpPr>
            <p:spPr bwMode="auto">
              <a:xfrm>
                <a:off x="978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4" name="Rectangle 1042"/>
              <p:cNvSpPr>
                <a:spLocks noChangeArrowheads="1"/>
              </p:cNvSpPr>
              <p:nvPr/>
            </p:nvSpPr>
            <p:spPr bwMode="auto">
              <a:xfrm>
                <a:off x="978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5" name="Rectangle 1043"/>
              <p:cNvSpPr>
                <a:spLocks noChangeArrowheads="1"/>
              </p:cNvSpPr>
              <p:nvPr/>
            </p:nvSpPr>
            <p:spPr bwMode="auto">
              <a:xfrm>
                <a:off x="978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6" name="Rectangle 1044"/>
              <p:cNvSpPr>
                <a:spLocks noChangeArrowheads="1"/>
              </p:cNvSpPr>
              <p:nvPr/>
            </p:nvSpPr>
            <p:spPr bwMode="auto">
              <a:xfrm>
                <a:off x="978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7" name="Rectangle 1045"/>
              <p:cNvSpPr>
                <a:spLocks noChangeArrowheads="1"/>
              </p:cNvSpPr>
              <p:nvPr/>
            </p:nvSpPr>
            <p:spPr bwMode="auto">
              <a:xfrm>
                <a:off x="978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8" name="Rectangle 1046"/>
              <p:cNvSpPr>
                <a:spLocks noChangeArrowheads="1"/>
              </p:cNvSpPr>
              <p:nvPr/>
            </p:nvSpPr>
            <p:spPr bwMode="auto">
              <a:xfrm>
                <a:off x="978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9" name="Rectangle 1047"/>
              <p:cNvSpPr>
                <a:spLocks noChangeArrowheads="1"/>
              </p:cNvSpPr>
              <p:nvPr/>
            </p:nvSpPr>
            <p:spPr bwMode="auto">
              <a:xfrm>
                <a:off x="978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0" name="Rectangle 1048"/>
              <p:cNvSpPr>
                <a:spLocks noChangeArrowheads="1"/>
              </p:cNvSpPr>
              <p:nvPr/>
            </p:nvSpPr>
            <p:spPr bwMode="auto">
              <a:xfrm>
                <a:off x="9784"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1" name="Rectangle 1049"/>
              <p:cNvSpPr>
                <a:spLocks noChangeArrowheads="1"/>
              </p:cNvSpPr>
              <p:nvPr/>
            </p:nvSpPr>
            <p:spPr bwMode="auto">
              <a:xfrm>
                <a:off x="9784"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2" name="Rectangle 1050"/>
              <p:cNvSpPr>
                <a:spLocks noChangeArrowheads="1"/>
              </p:cNvSpPr>
              <p:nvPr/>
            </p:nvSpPr>
            <p:spPr bwMode="auto">
              <a:xfrm>
                <a:off x="978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3" name="Rectangle 1051"/>
              <p:cNvSpPr>
                <a:spLocks noChangeArrowheads="1"/>
              </p:cNvSpPr>
              <p:nvPr/>
            </p:nvSpPr>
            <p:spPr bwMode="auto">
              <a:xfrm>
                <a:off x="9784"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4" name="Rectangle 1052"/>
              <p:cNvSpPr>
                <a:spLocks noChangeArrowheads="1"/>
              </p:cNvSpPr>
              <p:nvPr/>
            </p:nvSpPr>
            <p:spPr bwMode="auto">
              <a:xfrm>
                <a:off x="9784"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5" name="Rectangle 1053"/>
              <p:cNvSpPr>
                <a:spLocks noChangeArrowheads="1"/>
              </p:cNvSpPr>
              <p:nvPr/>
            </p:nvSpPr>
            <p:spPr bwMode="auto">
              <a:xfrm>
                <a:off x="9784"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6" name="Rectangle 1054"/>
              <p:cNvSpPr>
                <a:spLocks noChangeArrowheads="1"/>
              </p:cNvSpPr>
              <p:nvPr/>
            </p:nvSpPr>
            <p:spPr bwMode="auto">
              <a:xfrm>
                <a:off x="9784"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7" name="Rectangle 1055"/>
              <p:cNvSpPr>
                <a:spLocks noChangeArrowheads="1"/>
              </p:cNvSpPr>
              <p:nvPr/>
            </p:nvSpPr>
            <p:spPr bwMode="auto">
              <a:xfrm>
                <a:off x="9784"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8" name="Rectangle 1056"/>
              <p:cNvSpPr>
                <a:spLocks noChangeArrowheads="1"/>
              </p:cNvSpPr>
              <p:nvPr/>
            </p:nvSpPr>
            <p:spPr bwMode="auto">
              <a:xfrm>
                <a:off x="9949"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9" name="Rectangle 1057"/>
              <p:cNvSpPr>
                <a:spLocks noChangeArrowheads="1"/>
              </p:cNvSpPr>
              <p:nvPr/>
            </p:nvSpPr>
            <p:spPr bwMode="auto">
              <a:xfrm>
                <a:off x="994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0" name="Rectangle 1058"/>
              <p:cNvSpPr>
                <a:spLocks noChangeArrowheads="1"/>
              </p:cNvSpPr>
              <p:nvPr/>
            </p:nvSpPr>
            <p:spPr bwMode="auto">
              <a:xfrm>
                <a:off x="994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1" name="Rectangle 1059"/>
              <p:cNvSpPr>
                <a:spLocks noChangeArrowheads="1"/>
              </p:cNvSpPr>
              <p:nvPr/>
            </p:nvSpPr>
            <p:spPr bwMode="auto">
              <a:xfrm>
                <a:off x="994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2" name="Rectangle 1060"/>
              <p:cNvSpPr>
                <a:spLocks noChangeArrowheads="1"/>
              </p:cNvSpPr>
              <p:nvPr/>
            </p:nvSpPr>
            <p:spPr bwMode="auto">
              <a:xfrm>
                <a:off x="994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3" name="Rectangle 1061"/>
              <p:cNvSpPr>
                <a:spLocks noChangeArrowheads="1"/>
              </p:cNvSpPr>
              <p:nvPr/>
            </p:nvSpPr>
            <p:spPr bwMode="auto">
              <a:xfrm>
                <a:off x="994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4" name="Rectangle 1062"/>
              <p:cNvSpPr>
                <a:spLocks noChangeArrowheads="1"/>
              </p:cNvSpPr>
              <p:nvPr/>
            </p:nvSpPr>
            <p:spPr bwMode="auto">
              <a:xfrm>
                <a:off x="994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5" name="Rectangle 1063"/>
              <p:cNvSpPr>
                <a:spLocks noChangeArrowheads="1"/>
              </p:cNvSpPr>
              <p:nvPr/>
            </p:nvSpPr>
            <p:spPr bwMode="auto">
              <a:xfrm>
                <a:off x="994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6" name="Rectangle 1064"/>
              <p:cNvSpPr>
                <a:spLocks noChangeArrowheads="1"/>
              </p:cNvSpPr>
              <p:nvPr/>
            </p:nvSpPr>
            <p:spPr bwMode="auto">
              <a:xfrm>
                <a:off x="994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7" name="Rectangle 1065"/>
              <p:cNvSpPr>
                <a:spLocks noChangeArrowheads="1"/>
              </p:cNvSpPr>
              <p:nvPr/>
            </p:nvSpPr>
            <p:spPr bwMode="auto">
              <a:xfrm>
                <a:off x="994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8" name="Rectangle 1066"/>
              <p:cNvSpPr>
                <a:spLocks noChangeArrowheads="1"/>
              </p:cNvSpPr>
              <p:nvPr/>
            </p:nvSpPr>
            <p:spPr bwMode="auto">
              <a:xfrm>
                <a:off x="994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9" name="Rectangle 1067"/>
              <p:cNvSpPr>
                <a:spLocks noChangeArrowheads="1"/>
              </p:cNvSpPr>
              <p:nvPr/>
            </p:nvSpPr>
            <p:spPr bwMode="auto">
              <a:xfrm>
                <a:off x="994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0" name="Rectangle 1068"/>
              <p:cNvSpPr>
                <a:spLocks noChangeArrowheads="1"/>
              </p:cNvSpPr>
              <p:nvPr/>
            </p:nvSpPr>
            <p:spPr bwMode="auto">
              <a:xfrm>
                <a:off x="9949"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1" name="Rectangle 1069"/>
              <p:cNvSpPr>
                <a:spLocks noChangeArrowheads="1"/>
              </p:cNvSpPr>
              <p:nvPr/>
            </p:nvSpPr>
            <p:spPr bwMode="auto">
              <a:xfrm>
                <a:off x="994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2" name="Rectangle 1070"/>
              <p:cNvSpPr>
                <a:spLocks noChangeArrowheads="1"/>
              </p:cNvSpPr>
              <p:nvPr/>
            </p:nvSpPr>
            <p:spPr bwMode="auto">
              <a:xfrm>
                <a:off x="994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3" name="Rectangle 1071"/>
              <p:cNvSpPr>
                <a:spLocks noChangeArrowheads="1"/>
              </p:cNvSpPr>
              <p:nvPr/>
            </p:nvSpPr>
            <p:spPr bwMode="auto">
              <a:xfrm>
                <a:off x="994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4" name="Rectangle 1072"/>
              <p:cNvSpPr>
                <a:spLocks noChangeArrowheads="1"/>
              </p:cNvSpPr>
              <p:nvPr/>
            </p:nvSpPr>
            <p:spPr bwMode="auto">
              <a:xfrm>
                <a:off x="994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5" name="Rectangle 1073"/>
              <p:cNvSpPr>
                <a:spLocks noChangeArrowheads="1"/>
              </p:cNvSpPr>
              <p:nvPr/>
            </p:nvSpPr>
            <p:spPr bwMode="auto">
              <a:xfrm>
                <a:off x="10116"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6" name="Rectangle 1074"/>
              <p:cNvSpPr>
                <a:spLocks noChangeArrowheads="1"/>
              </p:cNvSpPr>
              <p:nvPr/>
            </p:nvSpPr>
            <p:spPr bwMode="auto">
              <a:xfrm>
                <a:off x="10116"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7" name="Rectangle 1075"/>
              <p:cNvSpPr>
                <a:spLocks noChangeArrowheads="1"/>
              </p:cNvSpPr>
              <p:nvPr/>
            </p:nvSpPr>
            <p:spPr bwMode="auto">
              <a:xfrm>
                <a:off x="1011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8" name="Rectangle 1076"/>
              <p:cNvSpPr>
                <a:spLocks noChangeArrowheads="1"/>
              </p:cNvSpPr>
              <p:nvPr/>
            </p:nvSpPr>
            <p:spPr bwMode="auto">
              <a:xfrm>
                <a:off x="1011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9" name="Rectangle 1077"/>
              <p:cNvSpPr>
                <a:spLocks noChangeArrowheads="1"/>
              </p:cNvSpPr>
              <p:nvPr/>
            </p:nvSpPr>
            <p:spPr bwMode="auto">
              <a:xfrm>
                <a:off x="1011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0" name="Rectangle 1078"/>
              <p:cNvSpPr>
                <a:spLocks noChangeArrowheads="1"/>
              </p:cNvSpPr>
              <p:nvPr/>
            </p:nvSpPr>
            <p:spPr bwMode="auto">
              <a:xfrm>
                <a:off x="1011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1" name="Rectangle 1079"/>
              <p:cNvSpPr>
                <a:spLocks noChangeArrowheads="1"/>
              </p:cNvSpPr>
              <p:nvPr/>
            </p:nvSpPr>
            <p:spPr bwMode="auto">
              <a:xfrm>
                <a:off x="1011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2" name="Rectangle 1080"/>
              <p:cNvSpPr>
                <a:spLocks noChangeArrowheads="1"/>
              </p:cNvSpPr>
              <p:nvPr/>
            </p:nvSpPr>
            <p:spPr bwMode="auto">
              <a:xfrm>
                <a:off x="1011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3" name="Rectangle 1081"/>
              <p:cNvSpPr>
                <a:spLocks noChangeArrowheads="1"/>
              </p:cNvSpPr>
              <p:nvPr/>
            </p:nvSpPr>
            <p:spPr bwMode="auto">
              <a:xfrm>
                <a:off x="1011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4" name="Rectangle 1082"/>
              <p:cNvSpPr>
                <a:spLocks noChangeArrowheads="1"/>
              </p:cNvSpPr>
              <p:nvPr/>
            </p:nvSpPr>
            <p:spPr bwMode="auto">
              <a:xfrm>
                <a:off x="1011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5" name="Rectangle 1083"/>
              <p:cNvSpPr>
                <a:spLocks noChangeArrowheads="1"/>
              </p:cNvSpPr>
              <p:nvPr/>
            </p:nvSpPr>
            <p:spPr bwMode="auto">
              <a:xfrm>
                <a:off x="1011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6" name="Rectangle 1084"/>
              <p:cNvSpPr>
                <a:spLocks noChangeArrowheads="1"/>
              </p:cNvSpPr>
              <p:nvPr/>
            </p:nvSpPr>
            <p:spPr bwMode="auto">
              <a:xfrm>
                <a:off x="1011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7" name="Rectangle 1085"/>
              <p:cNvSpPr>
                <a:spLocks noChangeArrowheads="1"/>
              </p:cNvSpPr>
              <p:nvPr/>
            </p:nvSpPr>
            <p:spPr bwMode="auto">
              <a:xfrm>
                <a:off x="1011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8" name="Rectangle 1086"/>
              <p:cNvSpPr>
                <a:spLocks noChangeArrowheads="1"/>
              </p:cNvSpPr>
              <p:nvPr/>
            </p:nvSpPr>
            <p:spPr bwMode="auto">
              <a:xfrm>
                <a:off x="1011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29" name="Rectangle 1087"/>
              <p:cNvSpPr>
                <a:spLocks noChangeArrowheads="1"/>
              </p:cNvSpPr>
              <p:nvPr/>
            </p:nvSpPr>
            <p:spPr bwMode="auto">
              <a:xfrm>
                <a:off x="1011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0" name="Rectangle 1088"/>
              <p:cNvSpPr>
                <a:spLocks noChangeArrowheads="1"/>
              </p:cNvSpPr>
              <p:nvPr/>
            </p:nvSpPr>
            <p:spPr bwMode="auto">
              <a:xfrm>
                <a:off x="1011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1" name="Rectangle 1089"/>
              <p:cNvSpPr>
                <a:spLocks noChangeArrowheads="1"/>
              </p:cNvSpPr>
              <p:nvPr/>
            </p:nvSpPr>
            <p:spPr bwMode="auto">
              <a:xfrm>
                <a:off x="1011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2" name="Rectangle 1090"/>
              <p:cNvSpPr>
                <a:spLocks noChangeArrowheads="1"/>
              </p:cNvSpPr>
              <p:nvPr/>
            </p:nvSpPr>
            <p:spPr bwMode="auto">
              <a:xfrm>
                <a:off x="1011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3" name="Rectangle 1091"/>
              <p:cNvSpPr>
                <a:spLocks noChangeArrowheads="1"/>
              </p:cNvSpPr>
              <p:nvPr/>
            </p:nvSpPr>
            <p:spPr bwMode="auto">
              <a:xfrm>
                <a:off x="1011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4" name="Rectangle 1092"/>
              <p:cNvSpPr>
                <a:spLocks noChangeArrowheads="1"/>
              </p:cNvSpPr>
              <p:nvPr/>
            </p:nvSpPr>
            <p:spPr bwMode="auto">
              <a:xfrm>
                <a:off x="10116"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5" name="Rectangle 1093"/>
              <p:cNvSpPr>
                <a:spLocks noChangeArrowheads="1"/>
              </p:cNvSpPr>
              <p:nvPr/>
            </p:nvSpPr>
            <p:spPr bwMode="auto">
              <a:xfrm>
                <a:off x="10281"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6" name="Rectangle 1094"/>
              <p:cNvSpPr>
                <a:spLocks noChangeArrowheads="1"/>
              </p:cNvSpPr>
              <p:nvPr/>
            </p:nvSpPr>
            <p:spPr bwMode="auto">
              <a:xfrm>
                <a:off x="1028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7" name="Rectangle 1095"/>
              <p:cNvSpPr>
                <a:spLocks noChangeArrowheads="1"/>
              </p:cNvSpPr>
              <p:nvPr/>
            </p:nvSpPr>
            <p:spPr bwMode="auto">
              <a:xfrm>
                <a:off x="1028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8" name="Rectangle 1096"/>
              <p:cNvSpPr>
                <a:spLocks noChangeArrowheads="1"/>
              </p:cNvSpPr>
              <p:nvPr/>
            </p:nvSpPr>
            <p:spPr bwMode="auto">
              <a:xfrm>
                <a:off x="1028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9" name="Rectangle 1097"/>
              <p:cNvSpPr>
                <a:spLocks noChangeArrowheads="1"/>
              </p:cNvSpPr>
              <p:nvPr/>
            </p:nvSpPr>
            <p:spPr bwMode="auto">
              <a:xfrm>
                <a:off x="1028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0" name="Rectangle 1098"/>
              <p:cNvSpPr>
                <a:spLocks noChangeArrowheads="1"/>
              </p:cNvSpPr>
              <p:nvPr/>
            </p:nvSpPr>
            <p:spPr bwMode="auto">
              <a:xfrm>
                <a:off x="1028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1" name="Rectangle 1099"/>
              <p:cNvSpPr>
                <a:spLocks noChangeArrowheads="1"/>
              </p:cNvSpPr>
              <p:nvPr/>
            </p:nvSpPr>
            <p:spPr bwMode="auto">
              <a:xfrm>
                <a:off x="1028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2" name="Rectangle 1100"/>
              <p:cNvSpPr>
                <a:spLocks noChangeArrowheads="1"/>
              </p:cNvSpPr>
              <p:nvPr/>
            </p:nvSpPr>
            <p:spPr bwMode="auto">
              <a:xfrm>
                <a:off x="1028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3" name="Rectangle 1101"/>
              <p:cNvSpPr>
                <a:spLocks noChangeArrowheads="1"/>
              </p:cNvSpPr>
              <p:nvPr/>
            </p:nvSpPr>
            <p:spPr bwMode="auto">
              <a:xfrm>
                <a:off x="1028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4" name="Rectangle 1102"/>
              <p:cNvSpPr>
                <a:spLocks noChangeArrowheads="1"/>
              </p:cNvSpPr>
              <p:nvPr/>
            </p:nvSpPr>
            <p:spPr bwMode="auto">
              <a:xfrm>
                <a:off x="1028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5" name="Rectangle 1103"/>
              <p:cNvSpPr>
                <a:spLocks noChangeArrowheads="1"/>
              </p:cNvSpPr>
              <p:nvPr/>
            </p:nvSpPr>
            <p:spPr bwMode="auto">
              <a:xfrm>
                <a:off x="1028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6" name="Rectangle 1104"/>
              <p:cNvSpPr>
                <a:spLocks noChangeArrowheads="1"/>
              </p:cNvSpPr>
              <p:nvPr/>
            </p:nvSpPr>
            <p:spPr bwMode="auto">
              <a:xfrm>
                <a:off x="1028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7" name="Rectangle 1105"/>
              <p:cNvSpPr>
                <a:spLocks noChangeArrowheads="1"/>
              </p:cNvSpPr>
              <p:nvPr/>
            </p:nvSpPr>
            <p:spPr bwMode="auto">
              <a:xfrm>
                <a:off x="10281"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8" name="Rectangle 1106"/>
              <p:cNvSpPr>
                <a:spLocks noChangeArrowheads="1"/>
              </p:cNvSpPr>
              <p:nvPr/>
            </p:nvSpPr>
            <p:spPr bwMode="auto">
              <a:xfrm>
                <a:off x="10281"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9" name="Rectangle 1107"/>
              <p:cNvSpPr>
                <a:spLocks noChangeArrowheads="1"/>
              </p:cNvSpPr>
              <p:nvPr/>
            </p:nvSpPr>
            <p:spPr bwMode="auto">
              <a:xfrm>
                <a:off x="10281"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0" name="Rectangle 1108"/>
              <p:cNvSpPr>
                <a:spLocks noChangeArrowheads="1"/>
              </p:cNvSpPr>
              <p:nvPr/>
            </p:nvSpPr>
            <p:spPr bwMode="auto">
              <a:xfrm>
                <a:off x="10281"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1" name="Rectangle 1109"/>
              <p:cNvSpPr>
                <a:spLocks noChangeArrowheads="1"/>
              </p:cNvSpPr>
              <p:nvPr/>
            </p:nvSpPr>
            <p:spPr bwMode="auto">
              <a:xfrm>
                <a:off x="10281"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2" name="Rectangle 1110"/>
              <p:cNvSpPr>
                <a:spLocks noChangeArrowheads="1"/>
              </p:cNvSpPr>
              <p:nvPr/>
            </p:nvSpPr>
            <p:spPr bwMode="auto">
              <a:xfrm>
                <a:off x="10281"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3" name="Rectangle 1111"/>
              <p:cNvSpPr>
                <a:spLocks noChangeArrowheads="1"/>
              </p:cNvSpPr>
              <p:nvPr/>
            </p:nvSpPr>
            <p:spPr bwMode="auto">
              <a:xfrm>
                <a:off x="10281"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4" name="Rectangle 1112"/>
              <p:cNvSpPr>
                <a:spLocks noChangeArrowheads="1"/>
              </p:cNvSpPr>
              <p:nvPr/>
            </p:nvSpPr>
            <p:spPr bwMode="auto">
              <a:xfrm>
                <a:off x="10281"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5" name="Rectangle 1113"/>
              <p:cNvSpPr>
                <a:spLocks noChangeArrowheads="1"/>
              </p:cNvSpPr>
              <p:nvPr/>
            </p:nvSpPr>
            <p:spPr bwMode="auto">
              <a:xfrm>
                <a:off x="10447"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6" name="Rectangle 1114"/>
              <p:cNvSpPr>
                <a:spLocks noChangeArrowheads="1"/>
              </p:cNvSpPr>
              <p:nvPr/>
            </p:nvSpPr>
            <p:spPr bwMode="auto">
              <a:xfrm>
                <a:off x="10447"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7" name="Rectangle 1115"/>
              <p:cNvSpPr>
                <a:spLocks noChangeArrowheads="1"/>
              </p:cNvSpPr>
              <p:nvPr/>
            </p:nvSpPr>
            <p:spPr bwMode="auto">
              <a:xfrm>
                <a:off x="1044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8" name="Rectangle 1116"/>
              <p:cNvSpPr>
                <a:spLocks noChangeArrowheads="1"/>
              </p:cNvSpPr>
              <p:nvPr/>
            </p:nvSpPr>
            <p:spPr bwMode="auto">
              <a:xfrm>
                <a:off x="1044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9" name="Rectangle 1117"/>
              <p:cNvSpPr>
                <a:spLocks noChangeArrowheads="1"/>
              </p:cNvSpPr>
              <p:nvPr/>
            </p:nvSpPr>
            <p:spPr bwMode="auto">
              <a:xfrm>
                <a:off x="1044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0" name="Rectangle 1118"/>
              <p:cNvSpPr>
                <a:spLocks noChangeArrowheads="1"/>
              </p:cNvSpPr>
              <p:nvPr/>
            </p:nvSpPr>
            <p:spPr bwMode="auto">
              <a:xfrm>
                <a:off x="10447"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1" name="Rectangle 1119"/>
              <p:cNvSpPr>
                <a:spLocks noChangeArrowheads="1"/>
              </p:cNvSpPr>
              <p:nvPr/>
            </p:nvSpPr>
            <p:spPr bwMode="auto">
              <a:xfrm>
                <a:off x="10447"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2" name="Rectangle 1120"/>
              <p:cNvSpPr>
                <a:spLocks noChangeArrowheads="1"/>
              </p:cNvSpPr>
              <p:nvPr/>
            </p:nvSpPr>
            <p:spPr bwMode="auto">
              <a:xfrm>
                <a:off x="10447"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3" name="Rectangle 1121"/>
              <p:cNvSpPr>
                <a:spLocks noChangeArrowheads="1"/>
              </p:cNvSpPr>
              <p:nvPr/>
            </p:nvSpPr>
            <p:spPr bwMode="auto">
              <a:xfrm>
                <a:off x="10447"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4" name="Rectangle 1122"/>
              <p:cNvSpPr>
                <a:spLocks noChangeArrowheads="1"/>
              </p:cNvSpPr>
              <p:nvPr/>
            </p:nvSpPr>
            <p:spPr bwMode="auto">
              <a:xfrm>
                <a:off x="10447"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5" name="Rectangle 1123"/>
              <p:cNvSpPr>
                <a:spLocks noChangeArrowheads="1"/>
              </p:cNvSpPr>
              <p:nvPr/>
            </p:nvSpPr>
            <p:spPr bwMode="auto">
              <a:xfrm>
                <a:off x="10447"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6" name="Rectangle 1124"/>
              <p:cNvSpPr>
                <a:spLocks noChangeArrowheads="1"/>
              </p:cNvSpPr>
              <p:nvPr/>
            </p:nvSpPr>
            <p:spPr bwMode="auto">
              <a:xfrm>
                <a:off x="10447"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7" name="Rectangle 1125"/>
              <p:cNvSpPr>
                <a:spLocks noChangeArrowheads="1"/>
              </p:cNvSpPr>
              <p:nvPr/>
            </p:nvSpPr>
            <p:spPr bwMode="auto">
              <a:xfrm>
                <a:off x="10447"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8" name="Rectangle 1126"/>
              <p:cNvSpPr>
                <a:spLocks noChangeArrowheads="1"/>
              </p:cNvSpPr>
              <p:nvPr/>
            </p:nvSpPr>
            <p:spPr bwMode="auto">
              <a:xfrm>
                <a:off x="10447"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9" name="Rectangle 1127"/>
              <p:cNvSpPr>
                <a:spLocks noChangeArrowheads="1"/>
              </p:cNvSpPr>
              <p:nvPr/>
            </p:nvSpPr>
            <p:spPr bwMode="auto">
              <a:xfrm>
                <a:off x="10447"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0" name="Rectangle 1128"/>
              <p:cNvSpPr>
                <a:spLocks noChangeArrowheads="1"/>
              </p:cNvSpPr>
              <p:nvPr/>
            </p:nvSpPr>
            <p:spPr bwMode="auto">
              <a:xfrm>
                <a:off x="10447"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1" name="Rectangle 1129"/>
              <p:cNvSpPr>
                <a:spLocks noChangeArrowheads="1"/>
              </p:cNvSpPr>
              <p:nvPr/>
            </p:nvSpPr>
            <p:spPr bwMode="auto">
              <a:xfrm>
                <a:off x="10447"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2" name="Rectangle 1130"/>
              <p:cNvSpPr>
                <a:spLocks noChangeArrowheads="1"/>
              </p:cNvSpPr>
              <p:nvPr/>
            </p:nvSpPr>
            <p:spPr bwMode="auto">
              <a:xfrm>
                <a:off x="10447"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3" name="Rectangle 1131"/>
              <p:cNvSpPr>
                <a:spLocks noChangeArrowheads="1"/>
              </p:cNvSpPr>
              <p:nvPr/>
            </p:nvSpPr>
            <p:spPr bwMode="auto">
              <a:xfrm>
                <a:off x="10447"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4" name="Rectangle 1132"/>
              <p:cNvSpPr>
                <a:spLocks noChangeArrowheads="1"/>
              </p:cNvSpPr>
              <p:nvPr/>
            </p:nvSpPr>
            <p:spPr bwMode="auto">
              <a:xfrm>
                <a:off x="10447"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5" name="Rectangle 1133"/>
              <p:cNvSpPr>
                <a:spLocks noChangeArrowheads="1"/>
              </p:cNvSpPr>
              <p:nvPr/>
            </p:nvSpPr>
            <p:spPr bwMode="auto">
              <a:xfrm>
                <a:off x="10447"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6" name="Rectangle 1134"/>
              <p:cNvSpPr>
                <a:spLocks noChangeArrowheads="1"/>
              </p:cNvSpPr>
              <p:nvPr/>
            </p:nvSpPr>
            <p:spPr bwMode="auto">
              <a:xfrm>
                <a:off x="10612"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7" name="Rectangle 1135"/>
              <p:cNvSpPr>
                <a:spLocks noChangeArrowheads="1"/>
              </p:cNvSpPr>
              <p:nvPr/>
            </p:nvSpPr>
            <p:spPr bwMode="auto">
              <a:xfrm>
                <a:off x="10612"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8" name="Rectangle 1136"/>
              <p:cNvSpPr>
                <a:spLocks noChangeArrowheads="1"/>
              </p:cNvSpPr>
              <p:nvPr/>
            </p:nvSpPr>
            <p:spPr bwMode="auto">
              <a:xfrm>
                <a:off x="1061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9" name="Rectangle 1137"/>
              <p:cNvSpPr>
                <a:spLocks noChangeArrowheads="1"/>
              </p:cNvSpPr>
              <p:nvPr/>
            </p:nvSpPr>
            <p:spPr bwMode="auto">
              <a:xfrm>
                <a:off x="1061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0" name="Rectangle 1138"/>
              <p:cNvSpPr>
                <a:spLocks noChangeArrowheads="1"/>
              </p:cNvSpPr>
              <p:nvPr/>
            </p:nvSpPr>
            <p:spPr bwMode="auto">
              <a:xfrm>
                <a:off x="1061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1" name="Rectangle 1139"/>
              <p:cNvSpPr>
                <a:spLocks noChangeArrowheads="1"/>
              </p:cNvSpPr>
              <p:nvPr/>
            </p:nvSpPr>
            <p:spPr bwMode="auto">
              <a:xfrm>
                <a:off x="1061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2" name="Rectangle 1140"/>
              <p:cNvSpPr>
                <a:spLocks noChangeArrowheads="1"/>
              </p:cNvSpPr>
              <p:nvPr/>
            </p:nvSpPr>
            <p:spPr bwMode="auto">
              <a:xfrm>
                <a:off x="1061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3" name="Rectangle 1141"/>
              <p:cNvSpPr>
                <a:spLocks noChangeArrowheads="1"/>
              </p:cNvSpPr>
              <p:nvPr/>
            </p:nvSpPr>
            <p:spPr bwMode="auto">
              <a:xfrm>
                <a:off x="10612"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4" name="Rectangle 1142"/>
              <p:cNvSpPr>
                <a:spLocks noChangeArrowheads="1"/>
              </p:cNvSpPr>
              <p:nvPr/>
            </p:nvSpPr>
            <p:spPr bwMode="auto">
              <a:xfrm>
                <a:off x="10612"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5" name="Rectangle 1143"/>
              <p:cNvSpPr>
                <a:spLocks noChangeArrowheads="1"/>
              </p:cNvSpPr>
              <p:nvPr/>
            </p:nvSpPr>
            <p:spPr bwMode="auto">
              <a:xfrm>
                <a:off x="10612"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6" name="Rectangle 1144"/>
              <p:cNvSpPr>
                <a:spLocks noChangeArrowheads="1"/>
              </p:cNvSpPr>
              <p:nvPr/>
            </p:nvSpPr>
            <p:spPr bwMode="auto">
              <a:xfrm>
                <a:off x="10612"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7" name="Rectangle 1145"/>
              <p:cNvSpPr>
                <a:spLocks noChangeArrowheads="1"/>
              </p:cNvSpPr>
              <p:nvPr/>
            </p:nvSpPr>
            <p:spPr bwMode="auto">
              <a:xfrm>
                <a:off x="10612"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8" name="Rectangle 1146"/>
              <p:cNvSpPr>
                <a:spLocks noChangeArrowheads="1"/>
              </p:cNvSpPr>
              <p:nvPr/>
            </p:nvSpPr>
            <p:spPr bwMode="auto">
              <a:xfrm>
                <a:off x="10612"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9" name="Rectangle 1147"/>
              <p:cNvSpPr>
                <a:spLocks noChangeArrowheads="1"/>
              </p:cNvSpPr>
              <p:nvPr/>
            </p:nvSpPr>
            <p:spPr bwMode="auto">
              <a:xfrm>
                <a:off x="10612"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0" name="Rectangle 1148"/>
              <p:cNvSpPr>
                <a:spLocks noChangeArrowheads="1"/>
              </p:cNvSpPr>
              <p:nvPr/>
            </p:nvSpPr>
            <p:spPr bwMode="auto">
              <a:xfrm>
                <a:off x="10612"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1" name="Rectangle 1149"/>
              <p:cNvSpPr>
                <a:spLocks noChangeArrowheads="1"/>
              </p:cNvSpPr>
              <p:nvPr/>
            </p:nvSpPr>
            <p:spPr bwMode="auto">
              <a:xfrm>
                <a:off x="10612"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2" name="Rectangle 1150"/>
              <p:cNvSpPr>
                <a:spLocks noChangeArrowheads="1"/>
              </p:cNvSpPr>
              <p:nvPr/>
            </p:nvSpPr>
            <p:spPr bwMode="auto">
              <a:xfrm>
                <a:off x="10612"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3" name="Rectangle 1151"/>
              <p:cNvSpPr>
                <a:spLocks noChangeArrowheads="1"/>
              </p:cNvSpPr>
              <p:nvPr/>
            </p:nvSpPr>
            <p:spPr bwMode="auto">
              <a:xfrm>
                <a:off x="10612"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4" name="Rectangle 1152"/>
              <p:cNvSpPr>
                <a:spLocks noChangeArrowheads="1"/>
              </p:cNvSpPr>
              <p:nvPr/>
            </p:nvSpPr>
            <p:spPr bwMode="auto">
              <a:xfrm>
                <a:off x="10612"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5" name="Rectangle 1153"/>
              <p:cNvSpPr>
                <a:spLocks noChangeArrowheads="1"/>
              </p:cNvSpPr>
              <p:nvPr/>
            </p:nvSpPr>
            <p:spPr bwMode="auto">
              <a:xfrm>
                <a:off x="10612"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6" name="Rectangle 1154"/>
              <p:cNvSpPr>
                <a:spLocks noChangeArrowheads="1"/>
              </p:cNvSpPr>
              <p:nvPr/>
            </p:nvSpPr>
            <p:spPr bwMode="auto">
              <a:xfrm>
                <a:off x="10612"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7" name="Rectangle 1155"/>
              <p:cNvSpPr>
                <a:spLocks noChangeArrowheads="1"/>
              </p:cNvSpPr>
              <p:nvPr/>
            </p:nvSpPr>
            <p:spPr bwMode="auto">
              <a:xfrm>
                <a:off x="10612"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8" name="Rectangle 1156"/>
              <p:cNvSpPr>
                <a:spLocks noChangeArrowheads="1"/>
              </p:cNvSpPr>
              <p:nvPr/>
            </p:nvSpPr>
            <p:spPr bwMode="auto">
              <a:xfrm>
                <a:off x="10612"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9" name="Rectangle 1157"/>
              <p:cNvSpPr>
                <a:spLocks noChangeArrowheads="1"/>
              </p:cNvSpPr>
              <p:nvPr/>
            </p:nvSpPr>
            <p:spPr bwMode="auto">
              <a:xfrm>
                <a:off x="10779"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0" name="Rectangle 1158"/>
              <p:cNvSpPr>
                <a:spLocks noChangeArrowheads="1"/>
              </p:cNvSpPr>
              <p:nvPr/>
            </p:nvSpPr>
            <p:spPr bwMode="auto">
              <a:xfrm>
                <a:off x="1077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1" name="Rectangle 1159"/>
              <p:cNvSpPr>
                <a:spLocks noChangeArrowheads="1"/>
              </p:cNvSpPr>
              <p:nvPr/>
            </p:nvSpPr>
            <p:spPr bwMode="auto">
              <a:xfrm>
                <a:off x="1077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2" name="Rectangle 1160"/>
              <p:cNvSpPr>
                <a:spLocks noChangeArrowheads="1"/>
              </p:cNvSpPr>
              <p:nvPr/>
            </p:nvSpPr>
            <p:spPr bwMode="auto">
              <a:xfrm>
                <a:off x="1077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3" name="Rectangle 1161"/>
              <p:cNvSpPr>
                <a:spLocks noChangeArrowheads="1"/>
              </p:cNvSpPr>
              <p:nvPr/>
            </p:nvSpPr>
            <p:spPr bwMode="auto">
              <a:xfrm>
                <a:off x="1077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4" name="Rectangle 1162"/>
              <p:cNvSpPr>
                <a:spLocks noChangeArrowheads="1"/>
              </p:cNvSpPr>
              <p:nvPr/>
            </p:nvSpPr>
            <p:spPr bwMode="auto">
              <a:xfrm>
                <a:off x="1077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5" name="Rectangle 1163"/>
              <p:cNvSpPr>
                <a:spLocks noChangeArrowheads="1"/>
              </p:cNvSpPr>
              <p:nvPr/>
            </p:nvSpPr>
            <p:spPr bwMode="auto">
              <a:xfrm>
                <a:off x="1077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6" name="Rectangle 1164"/>
              <p:cNvSpPr>
                <a:spLocks noChangeArrowheads="1"/>
              </p:cNvSpPr>
              <p:nvPr/>
            </p:nvSpPr>
            <p:spPr bwMode="auto">
              <a:xfrm>
                <a:off x="1077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7" name="Rectangle 1165"/>
              <p:cNvSpPr>
                <a:spLocks noChangeArrowheads="1"/>
              </p:cNvSpPr>
              <p:nvPr/>
            </p:nvSpPr>
            <p:spPr bwMode="auto">
              <a:xfrm>
                <a:off x="1077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8" name="Rectangle 1166"/>
              <p:cNvSpPr>
                <a:spLocks noChangeArrowheads="1"/>
              </p:cNvSpPr>
              <p:nvPr/>
            </p:nvSpPr>
            <p:spPr bwMode="auto">
              <a:xfrm>
                <a:off x="1077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9" name="Rectangle 1167"/>
              <p:cNvSpPr>
                <a:spLocks noChangeArrowheads="1"/>
              </p:cNvSpPr>
              <p:nvPr/>
            </p:nvSpPr>
            <p:spPr bwMode="auto">
              <a:xfrm>
                <a:off x="1077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0" name="Rectangle 1168"/>
              <p:cNvSpPr>
                <a:spLocks noChangeArrowheads="1"/>
              </p:cNvSpPr>
              <p:nvPr/>
            </p:nvSpPr>
            <p:spPr bwMode="auto">
              <a:xfrm>
                <a:off x="1077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1" name="Rectangle 1169"/>
              <p:cNvSpPr>
                <a:spLocks noChangeArrowheads="1"/>
              </p:cNvSpPr>
              <p:nvPr/>
            </p:nvSpPr>
            <p:spPr bwMode="auto">
              <a:xfrm>
                <a:off x="1077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2" name="Rectangle 1170"/>
              <p:cNvSpPr>
                <a:spLocks noChangeArrowheads="1"/>
              </p:cNvSpPr>
              <p:nvPr/>
            </p:nvSpPr>
            <p:spPr bwMode="auto">
              <a:xfrm>
                <a:off x="10779"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3" name="Rectangle 1171"/>
              <p:cNvSpPr>
                <a:spLocks noChangeArrowheads="1"/>
              </p:cNvSpPr>
              <p:nvPr/>
            </p:nvSpPr>
            <p:spPr bwMode="auto">
              <a:xfrm>
                <a:off x="1077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4" name="Rectangle 1172"/>
              <p:cNvSpPr>
                <a:spLocks noChangeArrowheads="1"/>
              </p:cNvSpPr>
              <p:nvPr/>
            </p:nvSpPr>
            <p:spPr bwMode="auto">
              <a:xfrm>
                <a:off x="1077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5" name="Rectangle 1173"/>
              <p:cNvSpPr>
                <a:spLocks noChangeArrowheads="1"/>
              </p:cNvSpPr>
              <p:nvPr/>
            </p:nvSpPr>
            <p:spPr bwMode="auto">
              <a:xfrm>
                <a:off x="1077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6" name="Rectangle 1174"/>
              <p:cNvSpPr>
                <a:spLocks noChangeArrowheads="1"/>
              </p:cNvSpPr>
              <p:nvPr/>
            </p:nvSpPr>
            <p:spPr bwMode="auto">
              <a:xfrm>
                <a:off x="1077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7" name="Rectangle 1175"/>
              <p:cNvSpPr>
                <a:spLocks noChangeArrowheads="1"/>
              </p:cNvSpPr>
              <p:nvPr/>
            </p:nvSpPr>
            <p:spPr bwMode="auto">
              <a:xfrm>
                <a:off x="10779"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8" name="Rectangle 1176"/>
              <p:cNvSpPr>
                <a:spLocks noChangeArrowheads="1"/>
              </p:cNvSpPr>
              <p:nvPr/>
            </p:nvSpPr>
            <p:spPr bwMode="auto">
              <a:xfrm>
                <a:off x="10779"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9" name="Rectangle 1177"/>
              <p:cNvSpPr>
                <a:spLocks noChangeArrowheads="1"/>
              </p:cNvSpPr>
              <p:nvPr/>
            </p:nvSpPr>
            <p:spPr bwMode="auto">
              <a:xfrm>
                <a:off x="10944"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0" name="Rectangle 1178"/>
              <p:cNvSpPr>
                <a:spLocks noChangeArrowheads="1"/>
              </p:cNvSpPr>
              <p:nvPr/>
            </p:nvSpPr>
            <p:spPr bwMode="auto">
              <a:xfrm>
                <a:off x="10944"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1" name="Rectangle 1179"/>
              <p:cNvSpPr>
                <a:spLocks noChangeArrowheads="1"/>
              </p:cNvSpPr>
              <p:nvPr/>
            </p:nvSpPr>
            <p:spPr bwMode="auto">
              <a:xfrm>
                <a:off x="1094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2" name="Rectangle 1180"/>
              <p:cNvSpPr>
                <a:spLocks noChangeArrowheads="1"/>
              </p:cNvSpPr>
              <p:nvPr/>
            </p:nvSpPr>
            <p:spPr bwMode="auto">
              <a:xfrm>
                <a:off x="1094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3" name="Rectangle 1181"/>
              <p:cNvSpPr>
                <a:spLocks noChangeArrowheads="1"/>
              </p:cNvSpPr>
              <p:nvPr/>
            </p:nvSpPr>
            <p:spPr bwMode="auto">
              <a:xfrm>
                <a:off x="1094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4" name="Rectangle 1182"/>
              <p:cNvSpPr>
                <a:spLocks noChangeArrowheads="1"/>
              </p:cNvSpPr>
              <p:nvPr/>
            </p:nvSpPr>
            <p:spPr bwMode="auto">
              <a:xfrm>
                <a:off x="1094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5" name="Rectangle 1183"/>
              <p:cNvSpPr>
                <a:spLocks noChangeArrowheads="1"/>
              </p:cNvSpPr>
              <p:nvPr/>
            </p:nvSpPr>
            <p:spPr bwMode="auto">
              <a:xfrm>
                <a:off x="1094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6" name="Rectangle 1184"/>
              <p:cNvSpPr>
                <a:spLocks noChangeArrowheads="1"/>
              </p:cNvSpPr>
              <p:nvPr/>
            </p:nvSpPr>
            <p:spPr bwMode="auto">
              <a:xfrm>
                <a:off x="1094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7" name="Rectangle 1185"/>
              <p:cNvSpPr>
                <a:spLocks noChangeArrowheads="1"/>
              </p:cNvSpPr>
              <p:nvPr/>
            </p:nvSpPr>
            <p:spPr bwMode="auto">
              <a:xfrm>
                <a:off x="1094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8" name="Rectangle 1186"/>
              <p:cNvSpPr>
                <a:spLocks noChangeArrowheads="1"/>
              </p:cNvSpPr>
              <p:nvPr/>
            </p:nvSpPr>
            <p:spPr bwMode="auto">
              <a:xfrm>
                <a:off x="1094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9" name="Rectangle 1187"/>
              <p:cNvSpPr>
                <a:spLocks noChangeArrowheads="1"/>
              </p:cNvSpPr>
              <p:nvPr/>
            </p:nvSpPr>
            <p:spPr bwMode="auto">
              <a:xfrm>
                <a:off x="1094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0" name="Rectangle 1188"/>
              <p:cNvSpPr>
                <a:spLocks noChangeArrowheads="1"/>
              </p:cNvSpPr>
              <p:nvPr/>
            </p:nvSpPr>
            <p:spPr bwMode="auto">
              <a:xfrm>
                <a:off x="10944"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1" name="Rectangle 1189"/>
              <p:cNvSpPr>
                <a:spLocks noChangeArrowheads="1"/>
              </p:cNvSpPr>
              <p:nvPr/>
            </p:nvSpPr>
            <p:spPr bwMode="auto">
              <a:xfrm>
                <a:off x="10944"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2" name="Rectangle 1190"/>
              <p:cNvSpPr>
                <a:spLocks noChangeArrowheads="1"/>
              </p:cNvSpPr>
              <p:nvPr/>
            </p:nvSpPr>
            <p:spPr bwMode="auto">
              <a:xfrm>
                <a:off x="1094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3" name="Rectangle 1191"/>
              <p:cNvSpPr>
                <a:spLocks noChangeArrowheads="1"/>
              </p:cNvSpPr>
              <p:nvPr/>
            </p:nvSpPr>
            <p:spPr bwMode="auto">
              <a:xfrm>
                <a:off x="10944"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4" name="Rectangle 1192"/>
              <p:cNvSpPr>
                <a:spLocks noChangeArrowheads="1"/>
              </p:cNvSpPr>
              <p:nvPr/>
            </p:nvSpPr>
            <p:spPr bwMode="auto">
              <a:xfrm>
                <a:off x="10944"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5" name="Rectangle 1193"/>
              <p:cNvSpPr>
                <a:spLocks noChangeArrowheads="1"/>
              </p:cNvSpPr>
              <p:nvPr/>
            </p:nvSpPr>
            <p:spPr bwMode="auto">
              <a:xfrm>
                <a:off x="10944"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6" name="Rectangle 1194"/>
              <p:cNvSpPr>
                <a:spLocks noChangeArrowheads="1"/>
              </p:cNvSpPr>
              <p:nvPr/>
            </p:nvSpPr>
            <p:spPr bwMode="auto">
              <a:xfrm>
                <a:off x="10944"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7" name="Rectangle 1195"/>
              <p:cNvSpPr>
                <a:spLocks noChangeArrowheads="1"/>
              </p:cNvSpPr>
              <p:nvPr/>
            </p:nvSpPr>
            <p:spPr bwMode="auto">
              <a:xfrm>
                <a:off x="10944"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8" name="Rectangle 1196"/>
              <p:cNvSpPr>
                <a:spLocks noChangeArrowheads="1"/>
              </p:cNvSpPr>
              <p:nvPr/>
            </p:nvSpPr>
            <p:spPr bwMode="auto">
              <a:xfrm>
                <a:off x="10944"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9" name="Rectangle 1197"/>
              <p:cNvSpPr>
                <a:spLocks noChangeArrowheads="1"/>
              </p:cNvSpPr>
              <p:nvPr/>
            </p:nvSpPr>
            <p:spPr bwMode="auto">
              <a:xfrm>
                <a:off x="11111"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0" name="Rectangle 1198"/>
              <p:cNvSpPr>
                <a:spLocks noChangeArrowheads="1"/>
              </p:cNvSpPr>
              <p:nvPr/>
            </p:nvSpPr>
            <p:spPr bwMode="auto">
              <a:xfrm>
                <a:off x="11111"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1" name="Rectangle 1199"/>
              <p:cNvSpPr>
                <a:spLocks noChangeArrowheads="1"/>
              </p:cNvSpPr>
              <p:nvPr/>
            </p:nvSpPr>
            <p:spPr bwMode="auto">
              <a:xfrm>
                <a:off x="11111"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2" name="Rectangle 1200"/>
              <p:cNvSpPr>
                <a:spLocks noChangeArrowheads="1"/>
              </p:cNvSpPr>
              <p:nvPr/>
            </p:nvSpPr>
            <p:spPr bwMode="auto">
              <a:xfrm>
                <a:off x="1111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3" name="Rectangle 1201"/>
              <p:cNvSpPr>
                <a:spLocks noChangeArrowheads="1"/>
              </p:cNvSpPr>
              <p:nvPr/>
            </p:nvSpPr>
            <p:spPr bwMode="auto">
              <a:xfrm>
                <a:off x="1111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4" name="Rectangle 1202"/>
              <p:cNvSpPr>
                <a:spLocks noChangeArrowheads="1"/>
              </p:cNvSpPr>
              <p:nvPr/>
            </p:nvSpPr>
            <p:spPr bwMode="auto">
              <a:xfrm>
                <a:off x="1111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5" name="Rectangle 1203"/>
              <p:cNvSpPr>
                <a:spLocks noChangeArrowheads="1"/>
              </p:cNvSpPr>
              <p:nvPr/>
            </p:nvSpPr>
            <p:spPr bwMode="auto">
              <a:xfrm>
                <a:off x="1111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6" name="Rectangle 1204"/>
              <p:cNvSpPr>
                <a:spLocks noChangeArrowheads="1"/>
              </p:cNvSpPr>
              <p:nvPr/>
            </p:nvSpPr>
            <p:spPr bwMode="auto">
              <a:xfrm>
                <a:off x="1111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7" name="Rectangle 1205"/>
              <p:cNvSpPr>
                <a:spLocks noChangeArrowheads="1"/>
              </p:cNvSpPr>
              <p:nvPr/>
            </p:nvSpPr>
            <p:spPr bwMode="auto">
              <a:xfrm>
                <a:off x="11111"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8" name="Rectangle 1206"/>
              <p:cNvSpPr>
                <a:spLocks noChangeArrowheads="1"/>
              </p:cNvSpPr>
              <p:nvPr/>
            </p:nvSpPr>
            <p:spPr bwMode="auto">
              <a:xfrm>
                <a:off x="1111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9" name="Rectangle 1207"/>
              <p:cNvSpPr>
                <a:spLocks noChangeArrowheads="1"/>
              </p:cNvSpPr>
              <p:nvPr/>
            </p:nvSpPr>
            <p:spPr bwMode="auto">
              <a:xfrm>
                <a:off x="1111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0" name="Rectangle 1208"/>
              <p:cNvSpPr>
                <a:spLocks noChangeArrowheads="1"/>
              </p:cNvSpPr>
              <p:nvPr/>
            </p:nvSpPr>
            <p:spPr bwMode="auto">
              <a:xfrm>
                <a:off x="1111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1" name="Rectangle 1209"/>
              <p:cNvSpPr>
                <a:spLocks noChangeArrowheads="1"/>
              </p:cNvSpPr>
              <p:nvPr/>
            </p:nvSpPr>
            <p:spPr bwMode="auto">
              <a:xfrm>
                <a:off x="11111"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6" name="Group 1411"/>
            <p:cNvGrpSpPr>
              <a:grpSpLocks/>
            </p:cNvGrpSpPr>
            <p:nvPr/>
          </p:nvGrpSpPr>
          <p:grpSpPr bwMode="auto">
            <a:xfrm>
              <a:off x="5638" y="534"/>
              <a:ext cx="6736" cy="6410"/>
              <a:chOff x="5638" y="534"/>
              <a:chExt cx="6736" cy="6410"/>
            </a:xfrm>
            <a:grpFill/>
          </p:grpSpPr>
          <p:sp>
            <p:nvSpPr>
              <p:cNvPr id="252" name="Rectangle 1211"/>
              <p:cNvSpPr>
                <a:spLocks noChangeArrowheads="1"/>
              </p:cNvSpPr>
              <p:nvPr/>
            </p:nvSpPr>
            <p:spPr bwMode="auto">
              <a:xfrm>
                <a:off x="11111"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3" name="Rectangle 1212"/>
              <p:cNvSpPr>
                <a:spLocks noChangeArrowheads="1"/>
              </p:cNvSpPr>
              <p:nvPr/>
            </p:nvSpPr>
            <p:spPr bwMode="auto">
              <a:xfrm>
                <a:off x="11111"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4" name="Rectangle 1213"/>
              <p:cNvSpPr>
                <a:spLocks noChangeArrowheads="1"/>
              </p:cNvSpPr>
              <p:nvPr/>
            </p:nvSpPr>
            <p:spPr bwMode="auto">
              <a:xfrm>
                <a:off x="11111"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5" name="Rectangle 1214"/>
              <p:cNvSpPr>
                <a:spLocks noChangeArrowheads="1"/>
              </p:cNvSpPr>
              <p:nvPr/>
            </p:nvSpPr>
            <p:spPr bwMode="auto">
              <a:xfrm>
                <a:off x="11111"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6" name="Rectangle 1215"/>
              <p:cNvSpPr>
                <a:spLocks noChangeArrowheads="1"/>
              </p:cNvSpPr>
              <p:nvPr/>
            </p:nvSpPr>
            <p:spPr bwMode="auto">
              <a:xfrm>
                <a:off x="11111"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7" name="Rectangle 1216"/>
              <p:cNvSpPr>
                <a:spLocks noChangeArrowheads="1"/>
              </p:cNvSpPr>
              <p:nvPr/>
            </p:nvSpPr>
            <p:spPr bwMode="auto">
              <a:xfrm>
                <a:off x="11111"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8" name="Rectangle 1217"/>
              <p:cNvSpPr>
                <a:spLocks noChangeArrowheads="1"/>
              </p:cNvSpPr>
              <p:nvPr/>
            </p:nvSpPr>
            <p:spPr bwMode="auto">
              <a:xfrm>
                <a:off x="11111"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9" name="Rectangle 1218"/>
              <p:cNvSpPr>
                <a:spLocks noChangeArrowheads="1"/>
              </p:cNvSpPr>
              <p:nvPr/>
            </p:nvSpPr>
            <p:spPr bwMode="auto">
              <a:xfrm>
                <a:off x="11111"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0" name="Rectangle 1219"/>
              <p:cNvSpPr>
                <a:spLocks noChangeArrowheads="1"/>
              </p:cNvSpPr>
              <p:nvPr/>
            </p:nvSpPr>
            <p:spPr bwMode="auto">
              <a:xfrm>
                <a:off x="11275" y="86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1" name="Rectangle 1220"/>
              <p:cNvSpPr>
                <a:spLocks noChangeArrowheads="1"/>
              </p:cNvSpPr>
              <p:nvPr/>
            </p:nvSpPr>
            <p:spPr bwMode="auto">
              <a:xfrm>
                <a:off x="11275"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2" name="Rectangle 1221"/>
              <p:cNvSpPr>
                <a:spLocks noChangeArrowheads="1"/>
              </p:cNvSpPr>
              <p:nvPr/>
            </p:nvSpPr>
            <p:spPr bwMode="auto">
              <a:xfrm>
                <a:off x="11275"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3" name="Rectangle 1222"/>
              <p:cNvSpPr>
                <a:spLocks noChangeArrowheads="1"/>
              </p:cNvSpPr>
              <p:nvPr/>
            </p:nvSpPr>
            <p:spPr bwMode="auto">
              <a:xfrm>
                <a:off x="11275"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4" name="Rectangle 1223"/>
              <p:cNvSpPr>
                <a:spLocks noChangeArrowheads="1"/>
              </p:cNvSpPr>
              <p:nvPr/>
            </p:nvSpPr>
            <p:spPr bwMode="auto">
              <a:xfrm>
                <a:off x="11275"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5" name="Rectangle 1224"/>
              <p:cNvSpPr>
                <a:spLocks noChangeArrowheads="1"/>
              </p:cNvSpPr>
              <p:nvPr/>
            </p:nvSpPr>
            <p:spPr bwMode="auto">
              <a:xfrm>
                <a:off x="11275"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6" name="Rectangle 1225"/>
              <p:cNvSpPr>
                <a:spLocks noChangeArrowheads="1"/>
              </p:cNvSpPr>
              <p:nvPr/>
            </p:nvSpPr>
            <p:spPr bwMode="auto">
              <a:xfrm>
                <a:off x="11275"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7" name="Rectangle 1226"/>
              <p:cNvSpPr>
                <a:spLocks noChangeArrowheads="1"/>
              </p:cNvSpPr>
              <p:nvPr/>
            </p:nvSpPr>
            <p:spPr bwMode="auto">
              <a:xfrm>
                <a:off x="11275"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8" name="Rectangle 1227"/>
              <p:cNvSpPr>
                <a:spLocks noChangeArrowheads="1"/>
              </p:cNvSpPr>
              <p:nvPr/>
            </p:nvSpPr>
            <p:spPr bwMode="auto">
              <a:xfrm>
                <a:off x="11275"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9" name="Rectangle 1228"/>
              <p:cNvSpPr>
                <a:spLocks noChangeArrowheads="1"/>
              </p:cNvSpPr>
              <p:nvPr/>
            </p:nvSpPr>
            <p:spPr bwMode="auto">
              <a:xfrm>
                <a:off x="11275"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0" name="Rectangle 1229"/>
              <p:cNvSpPr>
                <a:spLocks noChangeArrowheads="1"/>
              </p:cNvSpPr>
              <p:nvPr/>
            </p:nvSpPr>
            <p:spPr bwMode="auto">
              <a:xfrm>
                <a:off x="11275"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1" name="Rectangle 1230"/>
              <p:cNvSpPr>
                <a:spLocks noChangeArrowheads="1"/>
              </p:cNvSpPr>
              <p:nvPr/>
            </p:nvSpPr>
            <p:spPr bwMode="auto">
              <a:xfrm>
                <a:off x="11275"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2" name="Rectangle 1231"/>
              <p:cNvSpPr>
                <a:spLocks noChangeArrowheads="1"/>
              </p:cNvSpPr>
              <p:nvPr/>
            </p:nvSpPr>
            <p:spPr bwMode="auto">
              <a:xfrm>
                <a:off x="11275"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3" name="Rectangle 1232"/>
              <p:cNvSpPr>
                <a:spLocks noChangeArrowheads="1"/>
              </p:cNvSpPr>
              <p:nvPr/>
            </p:nvSpPr>
            <p:spPr bwMode="auto">
              <a:xfrm>
                <a:off x="11275"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4" name="Rectangle 1233"/>
              <p:cNvSpPr>
                <a:spLocks noChangeArrowheads="1"/>
              </p:cNvSpPr>
              <p:nvPr/>
            </p:nvSpPr>
            <p:spPr bwMode="auto">
              <a:xfrm>
                <a:off x="11275"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5" name="Rectangle 1234"/>
              <p:cNvSpPr>
                <a:spLocks noChangeArrowheads="1"/>
              </p:cNvSpPr>
              <p:nvPr/>
            </p:nvSpPr>
            <p:spPr bwMode="auto">
              <a:xfrm>
                <a:off x="11275"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6" name="Rectangle 1235"/>
              <p:cNvSpPr>
                <a:spLocks noChangeArrowheads="1"/>
              </p:cNvSpPr>
              <p:nvPr/>
            </p:nvSpPr>
            <p:spPr bwMode="auto">
              <a:xfrm>
                <a:off x="11275"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7" name="Rectangle 1236"/>
              <p:cNvSpPr>
                <a:spLocks noChangeArrowheads="1"/>
              </p:cNvSpPr>
              <p:nvPr/>
            </p:nvSpPr>
            <p:spPr bwMode="auto">
              <a:xfrm>
                <a:off x="11275"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8" name="Rectangle 1237"/>
              <p:cNvSpPr>
                <a:spLocks noChangeArrowheads="1"/>
              </p:cNvSpPr>
              <p:nvPr/>
            </p:nvSpPr>
            <p:spPr bwMode="auto">
              <a:xfrm>
                <a:off x="11275"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9" name="Rectangle 1238"/>
              <p:cNvSpPr>
                <a:spLocks noChangeArrowheads="1"/>
              </p:cNvSpPr>
              <p:nvPr/>
            </p:nvSpPr>
            <p:spPr bwMode="auto">
              <a:xfrm>
                <a:off x="11275"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0" name="Rectangle 1239"/>
              <p:cNvSpPr>
                <a:spLocks noChangeArrowheads="1"/>
              </p:cNvSpPr>
              <p:nvPr/>
            </p:nvSpPr>
            <p:spPr bwMode="auto">
              <a:xfrm>
                <a:off x="11275"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1" name="Rectangle 1240"/>
              <p:cNvSpPr>
                <a:spLocks noChangeArrowheads="1"/>
              </p:cNvSpPr>
              <p:nvPr/>
            </p:nvSpPr>
            <p:spPr bwMode="auto">
              <a:xfrm>
                <a:off x="11275"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2" name="Rectangle 1241"/>
              <p:cNvSpPr>
                <a:spLocks noChangeArrowheads="1"/>
              </p:cNvSpPr>
              <p:nvPr/>
            </p:nvSpPr>
            <p:spPr bwMode="auto">
              <a:xfrm>
                <a:off x="11275"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3" name="Rectangle 1242"/>
              <p:cNvSpPr>
                <a:spLocks noChangeArrowheads="1"/>
              </p:cNvSpPr>
              <p:nvPr/>
            </p:nvSpPr>
            <p:spPr bwMode="auto">
              <a:xfrm>
                <a:off x="11275"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4" name="Rectangle 1243"/>
              <p:cNvSpPr>
                <a:spLocks noChangeArrowheads="1"/>
              </p:cNvSpPr>
              <p:nvPr/>
            </p:nvSpPr>
            <p:spPr bwMode="auto">
              <a:xfrm>
                <a:off x="11442"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5" name="Rectangle 1244"/>
              <p:cNvSpPr>
                <a:spLocks noChangeArrowheads="1"/>
              </p:cNvSpPr>
              <p:nvPr/>
            </p:nvSpPr>
            <p:spPr bwMode="auto">
              <a:xfrm>
                <a:off x="11442"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6" name="Rectangle 1245"/>
              <p:cNvSpPr>
                <a:spLocks noChangeArrowheads="1"/>
              </p:cNvSpPr>
              <p:nvPr/>
            </p:nvSpPr>
            <p:spPr bwMode="auto">
              <a:xfrm>
                <a:off x="11442"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7" name="Rectangle 1246"/>
              <p:cNvSpPr>
                <a:spLocks noChangeArrowheads="1"/>
              </p:cNvSpPr>
              <p:nvPr/>
            </p:nvSpPr>
            <p:spPr bwMode="auto">
              <a:xfrm>
                <a:off x="11442"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8" name="Rectangle 1247"/>
              <p:cNvSpPr>
                <a:spLocks noChangeArrowheads="1"/>
              </p:cNvSpPr>
              <p:nvPr/>
            </p:nvSpPr>
            <p:spPr bwMode="auto">
              <a:xfrm>
                <a:off x="11442"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9" name="Rectangle 1248"/>
              <p:cNvSpPr>
                <a:spLocks noChangeArrowheads="1"/>
              </p:cNvSpPr>
              <p:nvPr/>
            </p:nvSpPr>
            <p:spPr bwMode="auto">
              <a:xfrm>
                <a:off x="1144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0" name="Rectangle 1249"/>
              <p:cNvSpPr>
                <a:spLocks noChangeArrowheads="1"/>
              </p:cNvSpPr>
              <p:nvPr/>
            </p:nvSpPr>
            <p:spPr bwMode="auto">
              <a:xfrm>
                <a:off x="1144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1" name="Rectangle 1250"/>
              <p:cNvSpPr>
                <a:spLocks noChangeArrowheads="1"/>
              </p:cNvSpPr>
              <p:nvPr/>
            </p:nvSpPr>
            <p:spPr bwMode="auto">
              <a:xfrm>
                <a:off x="1144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2" name="Rectangle 1251"/>
              <p:cNvSpPr>
                <a:spLocks noChangeArrowheads="1"/>
              </p:cNvSpPr>
              <p:nvPr/>
            </p:nvSpPr>
            <p:spPr bwMode="auto">
              <a:xfrm>
                <a:off x="1144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3" name="Rectangle 1252"/>
              <p:cNvSpPr>
                <a:spLocks noChangeArrowheads="1"/>
              </p:cNvSpPr>
              <p:nvPr/>
            </p:nvSpPr>
            <p:spPr bwMode="auto">
              <a:xfrm>
                <a:off x="1144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4" name="Rectangle 1253"/>
              <p:cNvSpPr>
                <a:spLocks noChangeArrowheads="1"/>
              </p:cNvSpPr>
              <p:nvPr/>
            </p:nvSpPr>
            <p:spPr bwMode="auto">
              <a:xfrm>
                <a:off x="11442"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5" name="Rectangle 1254"/>
              <p:cNvSpPr>
                <a:spLocks noChangeArrowheads="1"/>
              </p:cNvSpPr>
              <p:nvPr/>
            </p:nvSpPr>
            <p:spPr bwMode="auto">
              <a:xfrm>
                <a:off x="11442"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6" name="Rectangle 1255"/>
              <p:cNvSpPr>
                <a:spLocks noChangeArrowheads="1"/>
              </p:cNvSpPr>
              <p:nvPr/>
            </p:nvSpPr>
            <p:spPr bwMode="auto">
              <a:xfrm>
                <a:off x="11442"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7" name="Rectangle 1256"/>
              <p:cNvSpPr>
                <a:spLocks noChangeArrowheads="1"/>
              </p:cNvSpPr>
              <p:nvPr/>
            </p:nvSpPr>
            <p:spPr bwMode="auto">
              <a:xfrm>
                <a:off x="11442"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8" name="Rectangle 1257"/>
              <p:cNvSpPr>
                <a:spLocks noChangeArrowheads="1"/>
              </p:cNvSpPr>
              <p:nvPr/>
            </p:nvSpPr>
            <p:spPr bwMode="auto">
              <a:xfrm>
                <a:off x="11442"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9" name="Rectangle 1258"/>
              <p:cNvSpPr>
                <a:spLocks noChangeArrowheads="1"/>
              </p:cNvSpPr>
              <p:nvPr/>
            </p:nvSpPr>
            <p:spPr bwMode="auto">
              <a:xfrm>
                <a:off x="11442"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0" name="Rectangle 1259"/>
              <p:cNvSpPr>
                <a:spLocks noChangeArrowheads="1"/>
              </p:cNvSpPr>
              <p:nvPr/>
            </p:nvSpPr>
            <p:spPr bwMode="auto">
              <a:xfrm>
                <a:off x="11442"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1" name="Rectangle 1260"/>
              <p:cNvSpPr>
                <a:spLocks noChangeArrowheads="1"/>
              </p:cNvSpPr>
              <p:nvPr/>
            </p:nvSpPr>
            <p:spPr bwMode="auto">
              <a:xfrm>
                <a:off x="11442"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2" name="Rectangle 1261"/>
              <p:cNvSpPr>
                <a:spLocks noChangeArrowheads="1"/>
              </p:cNvSpPr>
              <p:nvPr/>
            </p:nvSpPr>
            <p:spPr bwMode="auto">
              <a:xfrm>
                <a:off x="11442"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3" name="Rectangle 1262"/>
              <p:cNvSpPr>
                <a:spLocks noChangeArrowheads="1"/>
              </p:cNvSpPr>
              <p:nvPr/>
            </p:nvSpPr>
            <p:spPr bwMode="auto">
              <a:xfrm>
                <a:off x="11442"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4" name="Rectangle 1263"/>
              <p:cNvSpPr>
                <a:spLocks noChangeArrowheads="1"/>
              </p:cNvSpPr>
              <p:nvPr/>
            </p:nvSpPr>
            <p:spPr bwMode="auto">
              <a:xfrm>
                <a:off x="11442"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5" name="Rectangle 1264"/>
              <p:cNvSpPr>
                <a:spLocks noChangeArrowheads="1"/>
              </p:cNvSpPr>
              <p:nvPr/>
            </p:nvSpPr>
            <p:spPr bwMode="auto">
              <a:xfrm>
                <a:off x="11442"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6" name="Rectangle 1265"/>
              <p:cNvSpPr>
                <a:spLocks noChangeArrowheads="1"/>
              </p:cNvSpPr>
              <p:nvPr/>
            </p:nvSpPr>
            <p:spPr bwMode="auto">
              <a:xfrm>
                <a:off x="11442"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7" name="Rectangle 1266"/>
              <p:cNvSpPr>
                <a:spLocks noChangeArrowheads="1"/>
              </p:cNvSpPr>
              <p:nvPr/>
            </p:nvSpPr>
            <p:spPr bwMode="auto">
              <a:xfrm>
                <a:off x="11442"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8" name="Rectangle 1267"/>
              <p:cNvSpPr>
                <a:spLocks noChangeArrowheads="1"/>
              </p:cNvSpPr>
              <p:nvPr/>
            </p:nvSpPr>
            <p:spPr bwMode="auto">
              <a:xfrm>
                <a:off x="11442"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9" name="Rectangle 1268"/>
              <p:cNvSpPr>
                <a:spLocks noChangeArrowheads="1"/>
              </p:cNvSpPr>
              <p:nvPr/>
            </p:nvSpPr>
            <p:spPr bwMode="auto">
              <a:xfrm>
                <a:off x="11442"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0" name="Rectangle 1269"/>
              <p:cNvSpPr>
                <a:spLocks noChangeArrowheads="1"/>
              </p:cNvSpPr>
              <p:nvPr/>
            </p:nvSpPr>
            <p:spPr bwMode="auto">
              <a:xfrm>
                <a:off x="11442"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1" name="Rectangle 1270"/>
              <p:cNvSpPr>
                <a:spLocks noChangeArrowheads="1"/>
              </p:cNvSpPr>
              <p:nvPr/>
            </p:nvSpPr>
            <p:spPr bwMode="auto">
              <a:xfrm>
                <a:off x="11442"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2" name="Rectangle 1271"/>
              <p:cNvSpPr>
                <a:spLocks noChangeArrowheads="1"/>
              </p:cNvSpPr>
              <p:nvPr/>
            </p:nvSpPr>
            <p:spPr bwMode="auto">
              <a:xfrm>
                <a:off x="11607" y="103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3" name="Rectangle 1272"/>
              <p:cNvSpPr>
                <a:spLocks noChangeArrowheads="1"/>
              </p:cNvSpPr>
              <p:nvPr/>
            </p:nvSpPr>
            <p:spPr bwMode="auto">
              <a:xfrm>
                <a:off x="11607"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4" name="Rectangle 1273"/>
              <p:cNvSpPr>
                <a:spLocks noChangeArrowheads="1"/>
              </p:cNvSpPr>
              <p:nvPr/>
            </p:nvSpPr>
            <p:spPr bwMode="auto">
              <a:xfrm>
                <a:off x="11607"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5" name="Rectangle 1274"/>
              <p:cNvSpPr>
                <a:spLocks noChangeArrowheads="1"/>
              </p:cNvSpPr>
              <p:nvPr/>
            </p:nvSpPr>
            <p:spPr bwMode="auto">
              <a:xfrm>
                <a:off x="11607"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6" name="Rectangle 1275"/>
              <p:cNvSpPr>
                <a:spLocks noChangeArrowheads="1"/>
              </p:cNvSpPr>
              <p:nvPr/>
            </p:nvSpPr>
            <p:spPr bwMode="auto">
              <a:xfrm>
                <a:off x="11607"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7" name="Rectangle 1276"/>
              <p:cNvSpPr>
                <a:spLocks noChangeArrowheads="1"/>
              </p:cNvSpPr>
              <p:nvPr/>
            </p:nvSpPr>
            <p:spPr bwMode="auto">
              <a:xfrm>
                <a:off x="11607"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8" name="Rectangle 1277"/>
              <p:cNvSpPr>
                <a:spLocks noChangeArrowheads="1"/>
              </p:cNvSpPr>
              <p:nvPr/>
            </p:nvSpPr>
            <p:spPr bwMode="auto">
              <a:xfrm>
                <a:off x="1160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9" name="Rectangle 1278"/>
              <p:cNvSpPr>
                <a:spLocks noChangeArrowheads="1"/>
              </p:cNvSpPr>
              <p:nvPr/>
            </p:nvSpPr>
            <p:spPr bwMode="auto">
              <a:xfrm>
                <a:off x="1160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0" name="Rectangle 1279"/>
              <p:cNvSpPr>
                <a:spLocks noChangeArrowheads="1"/>
              </p:cNvSpPr>
              <p:nvPr/>
            </p:nvSpPr>
            <p:spPr bwMode="auto">
              <a:xfrm>
                <a:off x="1160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1" name="Rectangle 1280"/>
              <p:cNvSpPr>
                <a:spLocks noChangeArrowheads="1"/>
              </p:cNvSpPr>
              <p:nvPr/>
            </p:nvSpPr>
            <p:spPr bwMode="auto">
              <a:xfrm>
                <a:off x="11607"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2" name="Rectangle 1281"/>
              <p:cNvSpPr>
                <a:spLocks noChangeArrowheads="1"/>
              </p:cNvSpPr>
              <p:nvPr/>
            </p:nvSpPr>
            <p:spPr bwMode="auto">
              <a:xfrm>
                <a:off x="11607"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3" name="Rectangle 1282"/>
              <p:cNvSpPr>
                <a:spLocks noChangeArrowheads="1"/>
              </p:cNvSpPr>
              <p:nvPr/>
            </p:nvSpPr>
            <p:spPr bwMode="auto">
              <a:xfrm>
                <a:off x="11607"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4" name="Rectangle 1283"/>
              <p:cNvSpPr>
                <a:spLocks noChangeArrowheads="1"/>
              </p:cNvSpPr>
              <p:nvPr/>
            </p:nvSpPr>
            <p:spPr bwMode="auto">
              <a:xfrm>
                <a:off x="11607"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5" name="Rectangle 1284"/>
              <p:cNvSpPr>
                <a:spLocks noChangeArrowheads="1"/>
              </p:cNvSpPr>
              <p:nvPr/>
            </p:nvSpPr>
            <p:spPr bwMode="auto">
              <a:xfrm>
                <a:off x="11607"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6" name="Rectangle 1285"/>
              <p:cNvSpPr>
                <a:spLocks noChangeArrowheads="1"/>
              </p:cNvSpPr>
              <p:nvPr/>
            </p:nvSpPr>
            <p:spPr bwMode="auto">
              <a:xfrm>
                <a:off x="11607"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7" name="Rectangle 1286"/>
              <p:cNvSpPr>
                <a:spLocks noChangeArrowheads="1"/>
              </p:cNvSpPr>
              <p:nvPr/>
            </p:nvSpPr>
            <p:spPr bwMode="auto">
              <a:xfrm>
                <a:off x="11607"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8" name="Rectangle 1287"/>
              <p:cNvSpPr>
                <a:spLocks noChangeArrowheads="1"/>
              </p:cNvSpPr>
              <p:nvPr/>
            </p:nvSpPr>
            <p:spPr bwMode="auto">
              <a:xfrm>
                <a:off x="11607"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9" name="Rectangle 1288"/>
              <p:cNvSpPr>
                <a:spLocks noChangeArrowheads="1"/>
              </p:cNvSpPr>
              <p:nvPr/>
            </p:nvSpPr>
            <p:spPr bwMode="auto">
              <a:xfrm>
                <a:off x="11607"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0" name="Rectangle 1289"/>
              <p:cNvSpPr>
                <a:spLocks noChangeArrowheads="1"/>
              </p:cNvSpPr>
              <p:nvPr/>
            </p:nvSpPr>
            <p:spPr bwMode="auto">
              <a:xfrm>
                <a:off x="11607"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1" name="Rectangle 1290"/>
              <p:cNvSpPr>
                <a:spLocks noChangeArrowheads="1"/>
              </p:cNvSpPr>
              <p:nvPr/>
            </p:nvSpPr>
            <p:spPr bwMode="auto">
              <a:xfrm>
                <a:off x="11607"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2" name="Rectangle 1291"/>
              <p:cNvSpPr>
                <a:spLocks noChangeArrowheads="1"/>
              </p:cNvSpPr>
              <p:nvPr/>
            </p:nvSpPr>
            <p:spPr bwMode="auto">
              <a:xfrm>
                <a:off x="11607"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3" name="Rectangle 1292"/>
              <p:cNvSpPr>
                <a:spLocks noChangeArrowheads="1"/>
              </p:cNvSpPr>
              <p:nvPr/>
            </p:nvSpPr>
            <p:spPr bwMode="auto">
              <a:xfrm>
                <a:off x="11607"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4" name="Rectangle 1293"/>
              <p:cNvSpPr>
                <a:spLocks noChangeArrowheads="1"/>
              </p:cNvSpPr>
              <p:nvPr/>
            </p:nvSpPr>
            <p:spPr bwMode="auto">
              <a:xfrm>
                <a:off x="11607"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5" name="Rectangle 1294"/>
              <p:cNvSpPr>
                <a:spLocks noChangeArrowheads="1"/>
              </p:cNvSpPr>
              <p:nvPr/>
            </p:nvSpPr>
            <p:spPr bwMode="auto">
              <a:xfrm>
                <a:off x="11607"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6" name="Rectangle 1295"/>
              <p:cNvSpPr>
                <a:spLocks noChangeArrowheads="1"/>
              </p:cNvSpPr>
              <p:nvPr/>
            </p:nvSpPr>
            <p:spPr bwMode="auto">
              <a:xfrm>
                <a:off x="11607"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7" name="Rectangle 1296"/>
              <p:cNvSpPr>
                <a:spLocks noChangeArrowheads="1"/>
              </p:cNvSpPr>
              <p:nvPr/>
            </p:nvSpPr>
            <p:spPr bwMode="auto">
              <a:xfrm>
                <a:off x="11607"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8" name="Rectangle 1297"/>
              <p:cNvSpPr>
                <a:spLocks noChangeArrowheads="1"/>
              </p:cNvSpPr>
              <p:nvPr/>
            </p:nvSpPr>
            <p:spPr bwMode="auto">
              <a:xfrm>
                <a:off x="11607"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9" name="Rectangle 1298"/>
              <p:cNvSpPr>
                <a:spLocks noChangeArrowheads="1"/>
              </p:cNvSpPr>
              <p:nvPr/>
            </p:nvSpPr>
            <p:spPr bwMode="auto">
              <a:xfrm>
                <a:off x="11607"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0" name="Rectangle 1299"/>
              <p:cNvSpPr>
                <a:spLocks noChangeArrowheads="1"/>
              </p:cNvSpPr>
              <p:nvPr/>
            </p:nvSpPr>
            <p:spPr bwMode="auto">
              <a:xfrm>
                <a:off x="11774" y="1200"/>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1" name="Rectangle 1300"/>
              <p:cNvSpPr>
                <a:spLocks noChangeArrowheads="1"/>
              </p:cNvSpPr>
              <p:nvPr/>
            </p:nvSpPr>
            <p:spPr bwMode="auto">
              <a:xfrm>
                <a:off x="11774"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2" name="Rectangle 1301"/>
              <p:cNvSpPr>
                <a:spLocks noChangeArrowheads="1"/>
              </p:cNvSpPr>
              <p:nvPr/>
            </p:nvSpPr>
            <p:spPr bwMode="auto">
              <a:xfrm>
                <a:off x="11774"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3" name="Rectangle 1302"/>
              <p:cNvSpPr>
                <a:spLocks noChangeArrowheads="1"/>
              </p:cNvSpPr>
              <p:nvPr/>
            </p:nvSpPr>
            <p:spPr bwMode="auto">
              <a:xfrm>
                <a:off x="1177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 name="Rectangle 1303"/>
              <p:cNvSpPr>
                <a:spLocks noChangeArrowheads="1"/>
              </p:cNvSpPr>
              <p:nvPr/>
            </p:nvSpPr>
            <p:spPr bwMode="auto">
              <a:xfrm>
                <a:off x="1177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 name="Rectangle 1304"/>
              <p:cNvSpPr>
                <a:spLocks noChangeArrowheads="1"/>
              </p:cNvSpPr>
              <p:nvPr/>
            </p:nvSpPr>
            <p:spPr bwMode="auto">
              <a:xfrm>
                <a:off x="1177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 name="Rectangle 1305"/>
              <p:cNvSpPr>
                <a:spLocks noChangeArrowheads="1"/>
              </p:cNvSpPr>
              <p:nvPr/>
            </p:nvSpPr>
            <p:spPr bwMode="auto">
              <a:xfrm>
                <a:off x="1177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 name="Rectangle 1306"/>
              <p:cNvSpPr>
                <a:spLocks noChangeArrowheads="1"/>
              </p:cNvSpPr>
              <p:nvPr/>
            </p:nvSpPr>
            <p:spPr bwMode="auto">
              <a:xfrm>
                <a:off x="1177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 name="Rectangle 1307"/>
              <p:cNvSpPr>
                <a:spLocks noChangeArrowheads="1"/>
              </p:cNvSpPr>
              <p:nvPr/>
            </p:nvSpPr>
            <p:spPr bwMode="auto">
              <a:xfrm>
                <a:off x="1177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 name="Rectangle 1308"/>
              <p:cNvSpPr>
                <a:spLocks noChangeArrowheads="1"/>
              </p:cNvSpPr>
              <p:nvPr/>
            </p:nvSpPr>
            <p:spPr bwMode="auto">
              <a:xfrm>
                <a:off x="11774"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 name="Rectangle 1309"/>
              <p:cNvSpPr>
                <a:spLocks noChangeArrowheads="1"/>
              </p:cNvSpPr>
              <p:nvPr/>
            </p:nvSpPr>
            <p:spPr bwMode="auto">
              <a:xfrm>
                <a:off x="11774"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 name="Rectangle 1310"/>
              <p:cNvSpPr>
                <a:spLocks noChangeArrowheads="1"/>
              </p:cNvSpPr>
              <p:nvPr/>
            </p:nvSpPr>
            <p:spPr bwMode="auto">
              <a:xfrm>
                <a:off x="11774"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 name="Rectangle 1311"/>
              <p:cNvSpPr>
                <a:spLocks noChangeArrowheads="1"/>
              </p:cNvSpPr>
              <p:nvPr/>
            </p:nvSpPr>
            <p:spPr bwMode="auto">
              <a:xfrm>
                <a:off x="11774"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 name="Rectangle 1312"/>
              <p:cNvSpPr>
                <a:spLocks noChangeArrowheads="1"/>
              </p:cNvSpPr>
              <p:nvPr/>
            </p:nvSpPr>
            <p:spPr bwMode="auto">
              <a:xfrm>
                <a:off x="11774"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 name="Rectangle 1313"/>
              <p:cNvSpPr>
                <a:spLocks noChangeArrowheads="1"/>
              </p:cNvSpPr>
              <p:nvPr/>
            </p:nvSpPr>
            <p:spPr bwMode="auto">
              <a:xfrm>
                <a:off x="11774"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 name="Rectangle 1314"/>
              <p:cNvSpPr>
                <a:spLocks noChangeArrowheads="1"/>
              </p:cNvSpPr>
              <p:nvPr/>
            </p:nvSpPr>
            <p:spPr bwMode="auto">
              <a:xfrm>
                <a:off x="11774"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 name="Rectangle 1315"/>
              <p:cNvSpPr>
                <a:spLocks noChangeArrowheads="1"/>
              </p:cNvSpPr>
              <p:nvPr/>
            </p:nvSpPr>
            <p:spPr bwMode="auto">
              <a:xfrm>
                <a:off x="11774"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 name="Rectangle 1316"/>
              <p:cNvSpPr>
                <a:spLocks noChangeArrowheads="1"/>
              </p:cNvSpPr>
              <p:nvPr/>
            </p:nvSpPr>
            <p:spPr bwMode="auto">
              <a:xfrm>
                <a:off x="11774"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 name="Rectangle 1317"/>
              <p:cNvSpPr>
                <a:spLocks noChangeArrowheads="1"/>
              </p:cNvSpPr>
              <p:nvPr/>
            </p:nvSpPr>
            <p:spPr bwMode="auto">
              <a:xfrm>
                <a:off x="11774"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 name="Rectangle 1318"/>
              <p:cNvSpPr>
                <a:spLocks noChangeArrowheads="1"/>
              </p:cNvSpPr>
              <p:nvPr/>
            </p:nvSpPr>
            <p:spPr bwMode="auto">
              <a:xfrm>
                <a:off x="11774"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 name="Rectangle 1319"/>
              <p:cNvSpPr>
                <a:spLocks noChangeArrowheads="1"/>
              </p:cNvSpPr>
              <p:nvPr/>
            </p:nvSpPr>
            <p:spPr bwMode="auto">
              <a:xfrm>
                <a:off x="11774"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 name="Rectangle 1320"/>
              <p:cNvSpPr>
                <a:spLocks noChangeArrowheads="1"/>
              </p:cNvSpPr>
              <p:nvPr/>
            </p:nvSpPr>
            <p:spPr bwMode="auto">
              <a:xfrm>
                <a:off x="11774"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 name="Rectangle 1321"/>
              <p:cNvSpPr>
                <a:spLocks noChangeArrowheads="1"/>
              </p:cNvSpPr>
              <p:nvPr/>
            </p:nvSpPr>
            <p:spPr bwMode="auto">
              <a:xfrm>
                <a:off x="11774"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 name="Rectangle 1322"/>
              <p:cNvSpPr>
                <a:spLocks noChangeArrowheads="1"/>
              </p:cNvSpPr>
              <p:nvPr/>
            </p:nvSpPr>
            <p:spPr bwMode="auto">
              <a:xfrm>
                <a:off x="11774"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 name="Rectangle 1323"/>
              <p:cNvSpPr>
                <a:spLocks noChangeArrowheads="1"/>
              </p:cNvSpPr>
              <p:nvPr/>
            </p:nvSpPr>
            <p:spPr bwMode="auto">
              <a:xfrm>
                <a:off x="11774"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 name="Rectangle 1324"/>
              <p:cNvSpPr>
                <a:spLocks noChangeArrowheads="1"/>
              </p:cNvSpPr>
              <p:nvPr/>
            </p:nvSpPr>
            <p:spPr bwMode="auto">
              <a:xfrm>
                <a:off x="11939"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 name="Rectangle 1325"/>
              <p:cNvSpPr>
                <a:spLocks noChangeArrowheads="1"/>
              </p:cNvSpPr>
              <p:nvPr/>
            </p:nvSpPr>
            <p:spPr bwMode="auto">
              <a:xfrm>
                <a:off x="11939"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 name="Rectangle 1326"/>
              <p:cNvSpPr>
                <a:spLocks noChangeArrowheads="1"/>
              </p:cNvSpPr>
              <p:nvPr/>
            </p:nvSpPr>
            <p:spPr bwMode="auto">
              <a:xfrm>
                <a:off x="1193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 name="Rectangle 1327"/>
              <p:cNvSpPr>
                <a:spLocks noChangeArrowheads="1"/>
              </p:cNvSpPr>
              <p:nvPr/>
            </p:nvSpPr>
            <p:spPr bwMode="auto">
              <a:xfrm>
                <a:off x="1193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 name="Rectangle 1328"/>
              <p:cNvSpPr>
                <a:spLocks noChangeArrowheads="1"/>
              </p:cNvSpPr>
              <p:nvPr/>
            </p:nvSpPr>
            <p:spPr bwMode="auto">
              <a:xfrm>
                <a:off x="1193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 name="Rectangle 1329"/>
              <p:cNvSpPr>
                <a:spLocks noChangeArrowheads="1"/>
              </p:cNvSpPr>
              <p:nvPr/>
            </p:nvSpPr>
            <p:spPr bwMode="auto">
              <a:xfrm>
                <a:off x="1193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 name="Rectangle 1330"/>
              <p:cNvSpPr>
                <a:spLocks noChangeArrowheads="1"/>
              </p:cNvSpPr>
              <p:nvPr/>
            </p:nvSpPr>
            <p:spPr bwMode="auto">
              <a:xfrm>
                <a:off x="1193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 name="Rectangle 1331"/>
              <p:cNvSpPr>
                <a:spLocks noChangeArrowheads="1"/>
              </p:cNvSpPr>
              <p:nvPr/>
            </p:nvSpPr>
            <p:spPr bwMode="auto">
              <a:xfrm>
                <a:off x="1193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 name="Rectangle 1332"/>
              <p:cNvSpPr>
                <a:spLocks noChangeArrowheads="1"/>
              </p:cNvSpPr>
              <p:nvPr/>
            </p:nvSpPr>
            <p:spPr bwMode="auto">
              <a:xfrm>
                <a:off x="1193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 name="Rectangle 1333"/>
              <p:cNvSpPr>
                <a:spLocks noChangeArrowheads="1"/>
              </p:cNvSpPr>
              <p:nvPr/>
            </p:nvSpPr>
            <p:spPr bwMode="auto">
              <a:xfrm>
                <a:off x="1193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 name="Rectangle 1334"/>
              <p:cNvSpPr>
                <a:spLocks noChangeArrowheads="1"/>
              </p:cNvSpPr>
              <p:nvPr/>
            </p:nvSpPr>
            <p:spPr bwMode="auto">
              <a:xfrm>
                <a:off x="1193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 name="Rectangle 1335"/>
              <p:cNvSpPr>
                <a:spLocks noChangeArrowheads="1"/>
              </p:cNvSpPr>
              <p:nvPr/>
            </p:nvSpPr>
            <p:spPr bwMode="auto">
              <a:xfrm>
                <a:off x="1193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 name="Rectangle 1336"/>
              <p:cNvSpPr>
                <a:spLocks noChangeArrowheads="1"/>
              </p:cNvSpPr>
              <p:nvPr/>
            </p:nvSpPr>
            <p:spPr bwMode="auto">
              <a:xfrm>
                <a:off x="1193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 name="Rectangle 1337"/>
              <p:cNvSpPr>
                <a:spLocks noChangeArrowheads="1"/>
              </p:cNvSpPr>
              <p:nvPr/>
            </p:nvSpPr>
            <p:spPr bwMode="auto">
              <a:xfrm>
                <a:off x="1193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 name="Rectangle 1338"/>
              <p:cNvSpPr>
                <a:spLocks noChangeArrowheads="1"/>
              </p:cNvSpPr>
              <p:nvPr/>
            </p:nvSpPr>
            <p:spPr bwMode="auto">
              <a:xfrm>
                <a:off x="11939"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 name="Rectangle 1339"/>
              <p:cNvSpPr>
                <a:spLocks noChangeArrowheads="1"/>
              </p:cNvSpPr>
              <p:nvPr/>
            </p:nvSpPr>
            <p:spPr bwMode="auto">
              <a:xfrm>
                <a:off x="1193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 name="Rectangle 1340"/>
              <p:cNvSpPr>
                <a:spLocks noChangeArrowheads="1"/>
              </p:cNvSpPr>
              <p:nvPr/>
            </p:nvSpPr>
            <p:spPr bwMode="auto">
              <a:xfrm>
                <a:off x="1193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 name="Rectangle 1341"/>
              <p:cNvSpPr>
                <a:spLocks noChangeArrowheads="1"/>
              </p:cNvSpPr>
              <p:nvPr/>
            </p:nvSpPr>
            <p:spPr bwMode="auto">
              <a:xfrm>
                <a:off x="11939"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 name="Rectangle 1342"/>
              <p:cNvSpPr>
                <a:spLocks noChangeArrowheads="1"/>
              </p:cNvSpPr>
              <p:nvPr/>
            </p:nvSpPr>
            <p:spPr bwMode="auto">
              <a:xfrm>
                <a:off x="11939"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 name="Rectangle 1343"/>
              <p:cNvSpPr>
                <a:spLocks noChangeArrowheads="1"/>
              </p:cNvSpPr>
              <p:nvPr/>
            </p:nvSpPr>
            <p:spPr bwMode="auto">
              <a:xfrm>
                <a:off x="11939" y="451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 name="Rectangle 1344"/>
              <p:cNvSpPr>
                <a:spLocks noChangeArrowheads="1"/>
              </p:cNvSpPr>
              <p:nvPr/>
            </p:nvSpPr>
            <p:spPr bwMode="auto">
              <a:xfrm>
                <a:off x="11939"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 name="Rectangle 1345"/>
              <p:cNvSpPr>
                <a:spLocks noChangeArrowheads="1"/>
              </p:cNvSpPr>
              <p:nvPr/>
            </p:nvSpPr>
            <p:spPr bwMode="auto">
              <a:xfrm>
                <a:off x="11939"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 name="Rectangle 1346"/>
              <p:cNvSpPr>
                <a:spLocks noChangeArrowheads="1"/>
              </p:cNvSpPr>
              <p:nvPr/>
            </p:nvSpPr>
            <p:spPr bwMode="auto">
              <a:xfrm>
                <a:off x="11939"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 name="Rectangle 1347"/>
              <p:cNvSpPr>
                <a:spLocks noChangeArrowheads="1"/>
              </p:cNvSpPr>
              <p:nvPr/>
            </p:nvSpPr>
            <p:spPr bwMode="auto">
              <a:xfrm>
                <a:off x="12106"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 name="Rectangle 1348"/>
              <p:cNvSpPr>
                <a:spLocks noChangeArrowheads="1"/>
              </p:cNvSpPr>
              <p:nvPr/>
            </p:nvSpPr>
            <p:spPr bwMode="auto">
              <a:xfrm>
                <a:off x="1210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 name="Rectangle 1349"/>
              <p:cNvSpPr>
                <a:spLocks noChangeArrowheads="1"/>
              </p:cNvSpPr>
              <p:nvPr/>
            </p:nvSpPr>
            <p:spPr bwMode="auto">
              <a:xfrm>
                <a:off x="1210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 name="Rectangle 1350"/>
              <p:cNvSpPr>
                <a:spLocks noChangeArrowheads="1"/>
              </p:cNvSpPr>
              <p:nvPr/>
            </p:nvSpPr>
            <p:spPr bwMode="auto">
              <a:xfrm>
                <a:off x="1210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 name="Rectangle 1351"/>
              <p:cNvSpPr>
                <a:spLocks noChangeArrowheads="1"/>
              </p:cNvSpPr>
              <p:nvPr/>
            </p:nvSpPr>
            <p:spPr bwMode="auto">
              <a:xfrm>
                <a:off x="1210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 name="Rectangle 1352"/>
              <p:cNvSpPr>
                <a:spLocks noChangeArrowheads="1"/>
              </p:cNvSpPr>
              <p:nvPr/>
            </p:nvSpPr>
            <p:spPr bwMode="auto">
              <a:xfrm>
                <a:off x="1210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 name="Rectangle 1353"/>
              <p:cNvSpPr>
                <a:spLocks noChangeArrowheads="1"/>
              </p:cNvSpPr>
              <p:nvPr/>
            </p:nvSpPr>
            <p:spPr bwMode="auto">
              <a:xfrm>
                <a:off x="1210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 name="Rectangle 1354"/>
              <p:cNvSpPr>
                <a:spLocks noChangeArrowheads="1"/>
              </p:cNvSpPr>
              <p:nvPr/>
            </p:nvSpPr>
            <p:spPr bwMode="auto">
              <a:xfrm>
                <a:off x="1210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 name="Rectangle 1355"/>
              <p:cNvSpPr>
                <a:spLocks noChangeArrowheads="1"/>
              </p:cNvSpPr>
              <p:nvPr/>
            </p:nvSpPr>
            <p:spPr bwMode="auto">
              <a:xfrm>
                <a:off x="1210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 name="Rectangle 1356"/>
              <p:cNvSpPr>
                <a:spLocks noChangeArrowheads="1"/>
              </p:cNvSpPr>
              <p:nvPr/>
            </p:nvSpPr>
            <p:spPr bwMode="auto">
              <a:xfrm>
                <a:off x="1210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 name="Rectangle 1357"/>
              <p:cNvSpPr>
                <a:spLocks noChangeArrowheads="1"/>
              </p:cNvSpPr>
              <p:nvPr/>
            </p:nvSpPr>
            <p:spPr bwMode="auto">
              <a:xfrm>
                <a:off x="1210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 name="Rectangle 1358"/>
              <p:cNvSpPr>
                <a:spLocks noChangeArrowheads="1"/>
              </p:cNvSpPr>
              <p:nvPr/>
            </p:nvSpPr>
            <p:spPr bwMode="auto">
              <a:xfrm>
                <a:off x="1210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 name="Rectangle 1359"/>
              <p:cNvSpPr>
                <a:spLocks noChangeArrowheads="1"/>
              </p:cNvSpPr>
              <p:nvPr/>
            </p:nvSpPr>
            <p:spPr bwMode="auto">
              <a:xfrm>
                <a:off x="1210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 name="Rectangle 1360"/>
              <p:cNvSpPr>
                <a:spLocks noChangeArrowheads="1"/>
              </p:cNvSpPr>
              <p:nvPr/>
            </p:nvSpPr>
            <p:spPr bwMode="auto">
              <a:xfrm>
                <a:off x="1210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 name="Rectangle 1361"/>
              <p:cNvSpPr>
                <a:spLocks noChangeArrowheads="1"/>
              </p:cNvSpPr>
              <p:nvPr/>
            </p:nvSpPr>
            <p:spPr bwMode="auto">
              <a:xfrm>
                <a:off x="1210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 name="Rectangle 1362"/>
              <p:cNvSpPr>
                <a:spLocks noChangeArrowheads="1"/>
              </p:cNvSpPr>
              <p:nvPr/>
            </p:nvSpPr>
            <p:spPr bwMode="auto">
              <a:xfrm>
                <a:off x="1210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 name="Rectangle 1363"/>
              <p:cNvSpPr>
                <a:spLocks noChangeArrowheads="1"/>
              </p:cNvSpPr>
              <p:nvPr/>
            </p:nvSpPr>
            <p:spPr bwMode="auto">
              <a:xfrm>
                <a:off x="1210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 name="Rectangle 1364"/>
              <p:cNvSpPr>
                <a:spLocks noChangeArrowheads="1"/>
              </p:cNvSpPr>
              <p:nvPr/>
            </p:nvSpPr>
            <p:spPr bwMode="auto">
              <a:xfrm>
                <a:off x="1210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 name="Rectangle 1365"/>
              <p:cNvSpPr>
                <a:spLocks noChangeArrowheads="1"/>
              </p:cNvSpPr>
              <p:nvPr/>
            </p:nvSpPr>
            <p:spPr bwMode="auto">
              <a:xfrm>
                <a:off x="1210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 name="Rectangle 1366"/>
              <p:cNvSpPr>
                <a:spLocks noChangeArrowheads="1"/>
              </p:cNvSpPr>
              <p:nvPr/>
            </p:nvSpPr>
            <p:spPr bwMode="auto">
              <a:xfrm>
                <a:off x="12106"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 name="Rectangle 1367"/>
              <p:cNvSpPr>
                <a:spLocks noChangeArrowheads="1"/>
              </p:cNvSpPr>
              <p:nvPr/>
            </p:nvSpPr>
            <p:spPr bwMode="auto">
              <a:xfrm>
                <a:off x="12106"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 name="Rectangle 1368"/>
              <p:cNvSpPr>
                <a:spLocks noChangeArrowheads="1"/>
              </p:cNvSpPr>
              <p:nvPr/>
            </p:nvSpPr>
            <p:spPr bwMode="auto">
              <a:xfrm>
                <a:off x="12106"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 name="Rectangle 1369"/>
              <p:cNvSpPr>
                <a:spLocks noChangeArrowheads="1"/>
              </p:cNvSpPr>
              <p:nvPr/>
            </p:nvSpPr>
            <p:spPr bwMode="auto">
              <a:xfrm>
                <a:off x="12106"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1" name="Rectangle 1370"/>
              <p:cNvSpPr>
                <a:spLocks noChangeArrowheads="1"/>
              </p:cNvSpPr>
              <p:nvPr/>
            </p:nvSpPr>
            <p:spPr bwMode="auto">
              <a:xfrm>
                <a:off x="12106"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2" name="Rectangle 1371"/>
              <p:cNvSpPr>
                <a:spLocks noChangeArrowheads="1"/>
              </p:cNvSpPr>
              <p:nvPr/>
            </p:nvSpPr>
            <p:spPr bwMode="auto">
              <a:xfrm>
                <a:off x="12106"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3" name="Rectangle 1372"/>
              <p:cNvSpPr>
                <a:spLocks noChangeArrowheads="1"/>
              </p:cNvSpPr>
              <p:nvPr/>
            </p:nvSpPr>
            <p:spPr bwMode="auto">
              <a:xfrm>
                <a:off x="12106"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4" name="Rectangle 1373"/>
              <p:cNvSpPr>
                <a:spLocks noChangeArrowheads="1"/>
              </p:cNvSpPr>
              <p:nvPr/>
            </p:nvSpPr>
            <p:spPr bwMode="auto">
              <a:xfrm>
                <a:off x="5969" y="53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5" name="Rectangle 1374"/>
              <p:cNvSpPr>
                <a:spLocks noChangeArrowheads="1"/>
              </p:cNvSpPr>
              <p:nvPr/>
            </p:nvSpPr>
            <p:spPr bwMode="auto">
              <a:xfrm>
                <a:off x="5802" y="53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6" name="Rectangle 1375"/>
              <p:cNvSpPr>
                <a:spLocks noChangeArrowheads="1"/>
              </p:cNvSpPr>
              <p:nvPr/>
            </p:nvSpPr>
            <p:spPr bwMode="auto">
              <a:xfrm>
                <a:off x="5638" y="53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7" name="Rectangle 1376"/>
              <p:cNvSpPr>
                <a:spLocks noChangeArrowheads="1"/>
              </p:cNvSpPr>
              <p:nvPr/>
            </p:nvSpPr>
            <p:spPr bwMode="auto">
              <a:xfrm>
                <a:off x="12106"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8" name="Rectangle 1377"/>
              <p:cNvSpPr>
                <a:spLocks noChangeArrowheads="1"/>
              </p:cNvSpPr>
              <p:nvPr/>
            </p:nvSpPr>
            <p:spPr bwMode="auto">
              <a:xfrm>
                <a:off x="1210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9" name="Rectangle 1378"/>
              <p:cNvSpPr>
                <a:spLocks noChangeArrowheads="1"/>
              </p:cNvSpPr>
              <p:nvPr/>
            </p:nvSpPr>
            <p:spPr bwMode="auto">
              <a:xfrm>
                <a:off x="1210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0" name="Rectangle 1379"/>
              <p:cNvSpPr>
                <a:spLocks noChangeArrowheads="1"/>
              </p:cNvSpPr>
              <p:nvPr/>
            </p:nvSpPr>
            <p:spPr bwMode="auto">
              <a:xfrm>
                <a:off x="1210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1" name="Rectangle 1380"/>
              <p:cNvSpPr>
                <a:spLocks noChangeArrowheads="1"/>
              </p:cNvSpPr>
              <p:nvPr/>
            </p:nvSpPr>
            <p:spPr bwMode="auto">
              <a:xfrm>
                <a:off x="12106"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2" name="Rectangle 1381"/>
              <p:cNvSpPr>
                <a:spLocks noChangeArrowheads="1"/>
              </p:cNvSpPr>
              <p:nvPr/>
            </p:nvSpPr>
            <p:spPr bwMode="auto">
              <a:xfrm>
                <a:off x="12106"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3" name="Rectangle 1382"/>
              <p:cNvSpPr>
                <a:spLocks noChangeArrowheads="1"/>
              </p:cNvSpPr>
              <p:nvPr/>
            </p:nvSpPr>
            <p:spPr bwMode="auto">
              <a:xfrm>
                <a:off x="12106"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4" name="Rectangle 1383"/>
              <p:cNvSpPr>
                <a:spLocks noChangeArrowheads="1"/>
              </p:cNvSpPr>
              <p:nvPr/>
            </p:nvSpPr>
            <p:spPr bwMode="auto">
              <a:xfrm>
                <a:off x="12106"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5" name="Rectangle 1384"/>
              <p:cNvSpPr>
                <a:spLocks noChangeArrowheads="1"/>
              </p:cNvSpPr>
              <p:nvPr/>
            </p:nvSpPr>
            <p:spPr bwMode="auto">
              <a:xfrm>
                <a:off x="12106"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6" name="Rectangle 1385"/>
              <p:cNvSpPr>
                <a:spLocks noChangeArrowheads="1"/>
              </p:cNvSpPr>
              <p:nvPr/>
            </p:nvSpPr>
            <p:spPr bwMode="auto">
              <a:xfrm>
                <a:off x="12106"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7" name="Rectangle 1386"/>
              <p:cNvSpPr>
                <a:spLocks noChangeArrowheads="1"/>
              </p:cNvSpPr>
              <p:nvPr/>
            </p:nvSpPr>
            <p:spPr bwMode="auto">
              <a:xfrm>
                <a:off x="12106"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8" name="Rectangle 1387"/>
              <p:cNvSpPr>
                <a:spLocks noChangeArrowheads="1"/>
              </p:cNvSpPr>
              <p:nvPr/>
            </p:nvSpPr>
            <p:spPr bwMode="auto">
              <a:xfrm>
                <a:off x="12106"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9" name="Rectangle 1388"/>
              <p:cNvSpPr>
                <a:spLocks noChangeArrowheads="1"/>
              </p:cNvSpPr>
              <p:nvPr/>
            </p:nvSpPr>
            <p:spPr bwMode="auto">
              <a:xfrm>
                <a:off x="12106"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0" name="Rectangle 1389"/>
              <p:cNvSpPr>
                <a:spLocks noChangeArrowheads="1"/>
              </p:cNvSpPr>
              <p:nvPr/>
            </p:nvSpPr>
            <p:spPr bwMode="auto">
              <a:xfrm>
                <a:off x="12106"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1" name="Rectangle 1390"/>
              <p:cNvSpPr>
                <a:spLocks noChangeArrowheads="1"/>
              </p:cNvSpPr>
              <p:nvPr/>
            </p:nvSpPr>
            <p:spPr bwMode="auto">
              <a:xfrm>
                <a:off x="12106"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2" name="Rectangle 1391"/>
              <p:cNvSpPr>
                <a:spLocks noChangeArrowheads="1"/>
              </p:cNvSpPr>
              <p:nvPr/>
            </p:nvSpPr>
            <p:spPr bwMode="auto">
              <a:xfrm>
                <a:off x="12106"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3" name="Rectangle 1392"/>
              <p:cNvSpPr>
                <a:spLocks noChangeArrowheads="1"/>
              </p:cNvSpPr>
              <p:nvPr/>
            </p:nvSpPr>
            <p:spPr bwMode="auto">
              <a:xfrm>
                <a:off x="12106"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4" name="Rectangle 1393"/>
              <p:cNvSpPr>
                <a:spLocks noChangeArrowheads="1"/>
              </p:cNvSpPr>
              <p:nvPr/>
            </p:nvSpPr>
            <p:spPr bwMode="auto">
              <a:xfrm>
                <a:off x="12106"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5" name="Rectangle 1394"/>
              <p:cNvSpPr>
                <a:spLocks noChangeArrowheads="1"/>
              </p:cNvSpPr>
              <p:nvPr/>
            </p:nvSpPr>
            <p:spPr bwMode="auto">
              <a:xfrm>
                <a:off x="12106"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6" name="Rectangle 1395"/>
              <p:cNvSpPr>
                <a:spLocks noChangeArrowheads="1"/>
              </p:cNvSpPr>
              <p:nvPr/>
            </p:nvSpPr>
            <p:spPr bwMode="auto">
              <a:xfrm>
                <a:off x="12106" y="534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7" name="Rectangle 1396"/>
              <p:cNvSpPr>
                <a:spLocks noChangeArrowheads="1"/>
              </p:cNvSpPr>
              <p:nvPr/>
            </p:nvSpPr>
            <p:spPr bwMode="auto">
              <a:xfrm>
                <a:off x="12106"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8" name="Rectangle 1397"/>
              <p:cNvSpPr>
                <a:spLocks noChangeArrowheads="1"/>
              </p:cNvSpPr>
              <p:nvPr/>
            </p:nvSpPr>
            <p:spPr bwMode="auto">
              <a:xfrm>
                <a:off x="12106"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9" name="Rectangle 1398"/>
              <p:cNvSpPr>
                <a:spLocks noChangeArrowheads="1"/>
              </p:cNvSpPr>
              <p:nvPr/>
            </p:nvSpPr>
            <p:spPr bwMode="auto">
              <a:xfrm>
                <a:off x="12106"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0" name="Rectangle 1399"/>
              <p:cNvSpPr>
                <a:spLocks noChangeArrowheads="1"/>
              </p:cNvSpPr>
              <p:nvPr/>
            </p:nvSpPr>
            <p:spPr bwMode="auto">
              <a:xfrm>
                <a:off x="12106"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1" name="Rectangle 1400"/>
              <p:cNvSpPr>
                <a:spLocks noChangeArrowheads="1"/>
              </p:cNvSpPr>
              <p:nvPr/>
            </p:nvSpPr>
            <p:spPr bwMode="auto">
              <a:xfrm>
                <a:off x="12106"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2" name="Rectangle 1401"/>
              <p:cNvSpPr>
                <a:spLocks noChangeArrowheads="1"/>
              </p:cNvSpPr>
              <p:nvPr/>
            </p:nvSpPr>
            <p:spPr bwMode="auto">
              <a:xfrm>
                <a:off x="12106"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3" name="Rectangle 1402"/>
              <p:cNvSpPr>
                <a:spLocks noChangeArrowheads="1"/>
              </p:cNvSpPr>
              <p:nvPr/>
            </p:nvSpPr>
            <p:spPr bwMode="auto">
              <a:xfrm>
                <a:off x="12270"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4" name="Rectangle 1403"/>
              <p:cNvSpPr>
                <a:spLocks noChangeArrowheads="1"/>
              </p:cNvSpPr>
              <p:nvPr/>
            </p:nvSpPr>
            <p:spPr bwMode="auto">
              <a:xfrm>
                <a:off x="12270"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5" name="Rectangle 1404"/>
              <p:cNvSpPr>
                <a:spLocks noChangeArrowheads="1"/>
              </p:cNvSpPr>
              <p:nvPr/>
            </p:nvSpPr>
            <p:spPr bwMode="auto">
              <a:xfrm>
                <a:off x="12270"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6" name="Rectangle 1405"/>
              <p:cNvSpPr>
                <a:spLocks noChangeArrowheads="1"/>
              </p:cNvSpPr>
              <p:nvPr/>
            </p:nvSpPr>
            <p:spPr bwMode="auto">
              <a:xfrm>
                <a:off x="12270"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7" name="Rectangle 1406"/>
              <p:cNvSpPr>
                <a:spLocks noChangeArrowheads="1"/>
              </p:cNvSpPr>
              <p:nvPr/>
            </p:nvSpPr>
            <p:spPr bwMode="auto">
              <a:xfrm>
                <a:off x="12270"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8" name="Rectangle 1407"/>
              <p:cNvSpPr>
                <a:spLocks noChangeArrowheads="1"/>
              </p:cNvSpPr>
              <p:nvPr/>
            </p:nvSpPr>
            <p:spPr bwMode="auto">
              <a:xfrm>
                <a:off x="12270"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9" name="Rectangle 1408"/>
              <p:cNvSpPr>
                <a:spLocks noChangeArrowheads="1"/>
              </p:cNvSpPr>
              <p:nvPr/>
            </p:nvSpPr>
            <p:spPr bwMode="auto">
              <a:xfrm>
                <a:off x="12270"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0" name="Rectangle 1409"/>
              <p:cNvSpPr>
                <a:spLocks noChangeArrowheads="1"/>
              </p:cNvSpPr>
              <p:nvPr/>
            </p:nvSpPr>
            <p:spPr bwMode="auto">
              <a:xfrm>
                <a:off x="12270"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1" name="Rectangle 1410"/>
              <p:cNvSpPr>
                <a:spLocks noChangeArrowheads="1"/>
              </p:cNvSpPr>
              <p:nvPr/>
            </p:nvSpPr>
            <p:spPr bwMode="auto">
              <a:xfrm>
                <a:off x="12270"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17" name="Group 1612"/>
            <p:cNvGrpSpPr>
              <a:grpSpLocks/>
            </p:cNvGrpSpPr>
            <p:nvPr/>
          </p:nvGrpSpPr>
          <p:grpSpPr bwMode="auto">
            <a:xfrm>
              <a:off x="12270" y="1364"/>
              <a:ext cx="1929" cy="6076"/>
              <a:chOff x="12270" y="1364"/>
              <a:chExt cx="1929" cy="6076"/>
            </a:xfrm>
            <a:grpFill/>
          </p:grpSpPr>
          <p:sp>
            <p:nvSpPr>
              <p:cNvPr id="52" name="Rectangle 1412"/>
              <p:cNvSpPr>
                <a:spLocks noChangeArrowheads="1"/>
              </p:cNvSpPr>
              <p:nvPr/>
            </p:nvSpPr>
            <p:spPr bwMode="auto">
              <a:xfrm>
                <a:off x="12270"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3" name="Rectangle 1413"/>
              <p:cNvSpPr>
                <a:spLocks noChangeArrowheads="1"/>
              </p:cNvSpPr>
              <p:nvPr/>
            </p:nvSpPr>
            <p:spPr bwMode="auto">
              <a:xfrm>
                <a:off x="12270"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4" name="Rectangle 1414"/>
              <p:cNvSpPr>
                <a:spLocks noChangeArrowheads="1"/>
              </p:cNvSpPr>
              <p:nvPr/>
            </p:nvSpPr>
            <p:spPr bwMode="auto">
              <a:xfrm>
                <a:off x="12270"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5" name="Rectangle 1415"/>
              <p:cNvSpPr>
                <a:spLocks noChangeArrowheads="1"/>
              </p:cNvSpPr>
              <p:nvPr/>
            </p:nvSpPr>
            <p:spPr bwMode="auto">
              <a:xfrm>
                <a:off x="12270"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6" name="Rectangle 1416"/>
              <p:cNvSpPr>
                <a:spLocks noChangeArrowheads="1"/>
              </p:cNvSpPr>
              <p:nvPr/>
            </p:nvSpPr>
            <p:spPr bwMode="auto">
              <a:xfrm>
                <a:off x="12270"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7" name="Rectangle 1417"/>
              <p:cNvSpPr>
                <a:spLocks noChangeArrowheads="1"/>
              </p:cNvSpPr>
              <p:nvPr/>
            </p:nvSpPr>
            <p:spPr bwMode="auto">
              <a:xfrm>
                <a:off x="12270"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8" name="Rectangle 1418"/>
              <p:cNvSpPr>
                <a:spLocks noChangeArrowheads="1"/>
              </p:cNvSpPr>
              <p:nvPr/>
            </p:nvSpPr>
            <p:spPr bwMode="auto">
              <a:xfrm>
                <a:off x="12270" y="4185"/>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9" name="Rectangle 1419"/>
              <p:cNvSpPr>
                <a:spLocks noChangeArrowheads="1"/>
              </p:cNvSpPr>
              <p:nvPr/>
            </p:nvSpPr>
            <p:spPr bwMode="auto">
              <a:xfrm>
                <a:off x="12270" y="435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0" name="Rectangle 1420"/>
              <p:cNvSpPr>
                <a:spLocks noChangeArrowheads="1"/>
              </p:cNvSpPr>
              <p:nvPr/>
            </p:nvSpPr>
            <p:spPr bwMode="auto">
              <a:xfrm>
                <a:off x="12270"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1" name="Rectangle 1421"/>
              <p:cNvSpPr>
                <a:spLocks noChangeArrowheads="1"/>
              </p:cNvSpPr>
              <p:nvPr/>
            </p:nvSpPr>
            <p:spPr bwMode="auto">
              <a:xfrm>
                <a:off x="12270"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2" name="Rectangle 1422"/>
              <p:cNvSpPr>
                <a:spLocks noChangeArrowheads="1"/>
              </p:cNvSpPr>
              <p:nvPr/>
            </p:nvSpPr>
            <p:spPr bwMode="auto">
              <a:xfrm>
                <a:off x="12270"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3" name="Rectangle 1423"/>
              <p:cNvSpPr>
                <a:spLocks noChangeArrowheads="1"/>
              </p:cNvSpPr>
              <p:nvPr/>
            </p:nvSpPr>
            <p:spPr bwMode="auto">
              <a:xfrm>
                <a:off x="12270"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4" name="Rectangle 1424"/>
              <p:cNvSpPr>
                <a:spLocks noChangeArrowheads="1"/>
              </p:cNvSpPr>
              <p:nvPr/>
            </p:nvSpPr>
            <p:spPr bwMode="auto">
              <a:xfrm>
                <a:off x="12270"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5" name="Rectangle 1425"/>
              <p:cNvSpPr>
                <a:spLocks noChangeArrowheads="1"/>
              </p:cNvSpPr>
              <p:nvPr/>
            </p:nvSpPr>
            <p:spPr bwMode="auto">
              <a:xfrm>
                <a:off x="12270"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6" name="Rectangle 1426"/>
              <p:cNvSpPr>
                <a:spLocks noChangeArrowheads="1"/>
              </p:cNvSpPr>
              <p:nvPr/>
            </p:nvSpPr>
            <p:spPr bwMode="auto">
              <a:xfrm>
                <a:off x="12270"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7" name="Rectangle 1427"/>
              <p:cNvSpPr>
                <a:spLocks noChangeArrowheads="1"/>
              </p:cNvSpPr>
              <p:nvPr/>
            </p:nvSpPr>
            <p:spPr bwMode="auto">
              <a:xfrm>
                <a:off x="12270"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8" name="Rectangle 1428"/>
              <p:cNvSpPr>
                <a:spLocks noChangeArrowheads="1"/>
              </p:cNvSpPr>
              <p:nvPr/>
            </p:nvSpPr>
            <p:spPr bwMode="auto">
              <a:xfrm>
                <a:off x="12270"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69" name="Rectangle 1429"/>
              <p:cNvSpPr>
                <a:spLocks noChangeArrowheads="1"/>
              </p:cNvSpPr>
              <p:nvPr/>
            </p:nvSpPr>
            <p:spPr bwMode="auto">
              <a:xfrm>
                <a:off x="12437"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0" name="Rectangle 1430"/>
              <p:cNvSpPr>
                <a:spLocks noChangeArrowheads="1"/>
              </p:cNvSpPr>
              <p:nvPr/>
            </p:nvSpPr>
            <p:spPr bwMode="auto">
              <a:xfrm>
                <a:off x="12437"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1" name="Rectangle 1431"/>
              <p:cNvSpPr>
                <a:spLocks noChangeArrowheads="1"/>
              </p:cNvSpPr>
              <p:nvPr/>
            </p:nvSpPr>
            <p:spPr bwMode="auto">
              <a:xfrm>
                <a:off x="12437"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2" name="Rectangle 1432"/>
              <p:cNvSpPr>
                <a:spLocks noChangeArrowheads="1"/>
              </p:cNvSpPr>
              <p:nvPr/>
            </p:nvSpPr>
            <p:spPr bwMode="auto">
              <a:xfrm>
                <a:off x="1243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3" name="Rectangle 1433"/>
              <p:cNvSpPr>
                <a:spLocks noChangeArrowheads="1"/>
              </p:cNvSpPr>
              <p:nvPr/>
            </p:nvSpPr>
            <p:spPr bwMode="auto">
              <a:xfrm>
                <a:off x="1243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4" name="Rectangle 1434"/>
              <p:cNvSpPr>
                <a:spLocks noChangeArrowheads="1"/>
              </p:cNvSpPr>
              <p:nvPr/>
            </p:nvSpPr>
            <p:spPr bwMode="auto">
              <a:xfrm>
                <a:off x="1243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5" name="Rectangle 1435"/>
              <p:cNvSpPr>
                <a:spLocks noChangeArrowheads="1"/>
              </p:cNvSpPr>
              <p:nvPr/>
            </p:nvSpPr>
            <p:spPr bwMode="auto">
              <a:xfrm>
                <a:off x="12437"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6" name="Rectangle 1436"/>
              <p:cNvSpPr>
                <a:spLocks noChangeArrowheads="1"/>
              </p:cNvSpPr>
              <p:nvPr/>
            </p:nvSpPr>
            <p:spPr bwMode="auto">
              <a:xfrm>
                <a:off x="12437"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7" name="Rectangle 1437"/>
              <p:cNvSpPr>
                <a:spLocks noChangeArrowheads="1"/>
              </p:cNvSpPr>
              <p:nvPr/>
            </p:nvSpPr>
            <p:spPr bwMode="auto">
              <a:xfrm>
                <a:off x="12437"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8" name="Rectangle 1438"/>
              <p:cNvSpPr>
                <a:spLocks noChangeArrowheads="1"/>
              </p:cNvSpPr>
              <p:nvPr/>
            </p:nvSpPr>
            <p:spPr bwMode="auto">
              <a:xfrm>
                <a:off x="12437"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79" name="Rectangle 1439"/>
              <p:cNvSpPr>
                <a:spLocks noChangeArrowheads="1"/>
              </p:cNvSpPr>
              <p:nvPr/>
            </p:nvSpPr>
            <p:spPr bwMode="auto">
              <a:xfrm>
                <a:off x="12437"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0" name="Rectangle 1440"/>
              <p:cNvSpPr>
                <a:spLocks noChangeArrowheads="1"/>
              </p:cNvSpPr>
              <p:nvPr/>
            </p:nvSpPr>
            <p:spPr bwMode="auto">
              <a:xfrm>
                <a:off x="12437"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1" name="Rectangle 1441"/>
              <p:cNvSpPr>
                <a:spLocks noChangeArrowheads="1"/>
              </p:cNvSpPr>
              <p:nvPr/>
            </p:nvSpPr>
            <p:spPr bwMode="auto">
              <a:xfrm>
                <a:off x="12437"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2" name="Rectangle 1442"/>
              <p:cNvSpPr>
                <a:spLocks noChangeArrowheads="1"/>
              </p:cNvSpPr>
              <p:nvPr/>
            </p:nvSpPr>
            <p:spPr bwMode="auto">
              <a:xfrm>
                <a:off x="12437" y="468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3" name="Rectangle 1443"/>
              <p:cNvSpPr>
                <a:spLocks noChangeArrowheads="1"/>
              </p:cNvSpPr>
              <p:nvPr/>
            </p:nvSpPr>
            <p:spPr bwMode="auto">
              <a:xfrm>
                <a:off x="12437" y="484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4" name="Rectangle 1444"/>
              <p:cNvSpPr>
                <a:spLocks noChangeArrowheads="1"/>
              </p:cNvSpPr>
              <p:nvPr/>
            </p:nvSpPr>
            <p:spPr bwMode="auto">
              <a:xfrm>
                <a:off x="12437"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5" name="Rectangle 1445"/>
              <p:cNvSpPr>
                <a:spLocks noChangeArrowheads="1"/>
              </p:cNvSpPr>
              <p:nvPr/>
            </p:nvSpPr>
            <p:spPr bwMode="auto">
              <a:xfrm>
                <a:off x="12437"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6" name="Rectangle 1446"/>
              <p:cNvSpPr>
                <a:spLocks noChangeArrowheads="1"/>
              </p:cNvSpPr>
              <p:nvPr/>
            </p:nvSpPr>
            <p:spPr bwMode="auto">
              <a:xfrm>
                <a:off x="12437"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7" name="Rectangle 1447"/>
              <p:cNvSpPr>
                <a:spLocks noChangeArrowheads="1"/>
              </p:cNvSpPr>
              <p:nvPr/>
            </p:nvSpPr>
            <p:spPr bwMode="auto">
              <a:xfrm>
                <a:off x="12437"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8" name="Rectangle 1448"/>
              <p:cNvSpPr>
                <a:spLocks noChangeArrowheads="1"/>
              </p:cNvSpPr>
              <p:nvPr/>
            </p:nvSpPr>
            <p:spPr bwMode="auto">
              <a:xfrm>
                <a:off x="12437"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89" name="Rectangle 1449"/>
              <p:cNvSpPr>
                <a:spLocks noChangeArrowheads="1"/>
              </p:cNvSpPr>
              <p:nvPr/>
            </p:nvSpPr>
            <p:spPr bwMode="auto">
              <a:xfrm>
                <a:off x="12437"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0" name="Rectangle 1450"/>
              <p:cNvSpPr>
                <a:spLocks noChangeArrowheads="1"/>
              </p:cNvSpPr>
              <p:nvPr/>
            </p:nvSpPr>
            <p:spPr bwMode="auto">
              <a:xfrm>
                <a:off x="12437"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1" name="Rectangle 1451"/>
              <p:cNvSpPr>
                <a:spLocks noChangeArrowheads="1"/>
              </p:cNvSpPr>
              <p:nvPr/>
            </p:nvSpPr>
            <p:spPr bwMode="auto">
              <a:xfrm>
                <a:off x="12437"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2" name="Rectangle 1452"/>
              <p:cNvSpPr>
                <a:spLocks noChangeArrowheads="1"/>
              </p:cNvSpPr>
              <p:nvPr/>
            </p:nvSpPr>
            <p:spPr bwMode="auto">
              <a:xfrm>
                <a:off x="12437"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3" name="Rectangle 1453"/>
              <p:cNvSpPr>
                <a:spLocks noChangeArrowheads="1"/>
              </p:cNvSpPr>
              <p:nvPr/>
            </p:nvSpPr>
            <p:spPr bwMode="auto">
              <a:xfrm>
                <a:off x="12602" y="1531"/>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4" name="Rectangle 1454"/>
              <p:cNvSpPr>
                <a:spLocks noChangeArrowheads="1"/>
              </p:cNvSpPr>
              <p:nvPr/>
            </p:nvSpPr>
            <p:spPr bwMode="auto">
              <a:xfrm>
                <a:off x="12602"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5" name="Rectangle 1455"/>
              <p:cNvSpPr>
                <a:spLocks noChangeArrowheads="1"/>
              </p:cNvSpPr>
              <p:nvPr/>
            </p:nvSpPr>
            <p:spPr bwMode="auto">
              <a:xfrm>
                <a:off x="1260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6" name="Rectangle 1456"/>
              <p:cNvSpPr>
                <a:spLocks noChangeArrowheads="1"/>
              </p:cNvSpPr>
              <p:nvPr/>
            </p:nvSpPr>
            <p:spPr bwMode="auto">
              <a:xfrm>
                <a:off x="1260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7" name="Rectangle 1457"/>
              <p:cNvSpPr>
                <a:spLocks noChangeArrowheads="1"/>
              </p:cNvSpPr>
              <p:nvPr/>
            </p:nvSpPr>
            <p:spPr bwMode="auto">
              <a:xfrm>
                <a:off x="1260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8" name="Rectangle 1458"/>
              <p:cNvSpPr>
                <a:spLocks noChangeArrowheads="1"/>
              </p:cNvSpPr>
              <p:nvPr/>
            </p:nvSpPr>
            <p:spPr bwMode="auto">
              <a:xfrm>
                <a:off x="1260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99" name="Rectangle 1459"/>
              <p:cNvSpPr>
                <a:spLocks noChangeArrowheads="1"/>
              </p:cNvSpPr>
              <p:nvPr/>
            </p:nvSpPr>
            <p:spPr bwMode="auto">
              <a:xfrm>
                <a:off x="1260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0" name="Rectangle 1460"/>
              <p:cNvSpPr>
                <a:spLocks noChangeArrowheads="1"/>
              </p:cNvSpPr>
              <p:nvPr/>
            </p:nvSpPr>
            <p:spPr bwMode="auto">
              <a:xfrm>
                <a:off x="12602"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1" name="Rectangle 1461"/>
              <p:cNvSpPr>
                <a:spLocks noChangeArrowheads="1"/>
              </p:cNvSpPr>
              <p:nvPr/>
            </p:nvSpPr>
            <p:spPr bwMode="auto">
              <a:xfrm>
                <a:off x="12602"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2" name="Rectangle 1462"/>
              <p:cNvSpPr>
                <a:spLocks noChangeArrowheads="1"/>
              </p:cNvSpPr>
              <p:nvPr/>
            </p:nvSpPr>
            <p:spPr bwMode="auto">
              <a:xfrm>
                <a:off x="12602"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3" name="Rectangle 1463"/>
              <p:cNvSpPr>
                <a:spLocks noChangeArrowheads="1"/>
              </p:cNvSpPr>
              <p:nvPr/>
            </p:nvSpPr>
            <p:spPr bwMode="auto">
              <a:xfrm>
                <a:off x="12602"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4" name="Rectangle 1464"/>
              <p:cNvSpPr>
                <a:spLocks noChangeArrowheads="1"/>
              </p:cNvSpPr>
              <p:nvPr/>
            </p:nvSpPr>
            <p:spPr bwMode="auto">
              <a:xfrm>
                <a:off x="12602"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5" name="Rectangle 1465"/>
              <p:cNvSpPr>
                <a:spLocks noChangeArrowheads="1"/>
              </p:cNvSpPr>
              <p:nvPr/>
            </p:nvSpPr>
            <p:spPr bwMode="auto">
              <a:xfrm>
                <a:off x="12602"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6" name="Rectangle 1466"/>
              <p:cNvSpPr>
                <a:spLocks noChangeArrowheads="1"/>
              </p:cNvSpPr>
              <p:nvPr/>
            </p:nvSpPr>
            <p:spPr bwMode="auto">
              <a:xfrm>
                <a:off x="12602" y="368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7" name="Rectangle 1467"/>
              <p:cNvSpPr>
                <a:spLocks noChangeArrowheads="1"/>
              </p:cNvSpPr>
              <p:nvPr/>
            </p:nvSpPr>
            <p:spPr bwMode="auto">
              <a:xfrm>
                <a:off x="12602"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8" name="Rectangle 1468"/>
              <p:cNvSpPr>
                <a:spLocks noChangeArrowheads="1"/>
              </p:cNvSpPr>
              <p:nvPr/>
            </p:nvSpPr>
            <p:spPr bwMode="auto">
              <a:xfrm>
                <a:off x="12602" y="501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09" name="Rectangle 1469"/>
              <p:cNvSpPr>
                <a:spLocks noChangeArrowheads="1"/>
              </p:cNvSpPr>
              <p:nvPr/>
            </p:nvSpPr>
            <p:spPr bwMode="auto">
              <a:xfrm>
                <a:off x="12602" y="518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0" name="Rectangle 1470"/>
              <p:cNvSpPr>
                <a:spLocks noChangeArrowheads="1"/>
              </p:cNvSpPr>
              <p:nvPr/>
            </p:nvSpPr>
            <p:spPr bwMode="auto">
              <a:xfrm>
                <a:off x="12602"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1" name="Rectangle 1471"/>
              <p:cNvSpPr>
                <a:spLocks noChangeArrowheads="1"/>
              </p:cNvSpPr>
              <p:nvPr/>
            </p:nvSpPr>
            <p:spPr bwMode="auto">
              <a:xfrm>
                <a:off x="12602"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2" name="Rectangle 1472"/>
              <p:cNvSpPr>
                <a:spLocks noChangeArrowheads="1"/>
              </p:cNvSpPr>
              <p:nvPr/>
            </p:nvSpPr>
            <p:spPr bwMode="auto">
              <a:xfrm>
                <a:off x="12602"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3" name="Rectangle 1473"/>
              <p:cNvSpPr>
                <a:spLocks noChangeArrowheads="1"/>
              </p:cNvSpPr>
              <p:nvPr/>
            </p:nvSpPr>
            <p:spPr bwMode="auto">
              <a:xfrm>
                <a:off x="12602"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4" name="Rectangle 1474"/>
              <p:cNvSpPr>
                <a:spLocks noChangeArrowheads="1"/>
              </p:cNvSpPr>
              <p:nvPr/>
            </p:nvSpPr>
            <p:spPr bwMode="auto">
              <a:xfrm>
                <a:off x="12602"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5" name="Rectangle 1475"/>
              <p:cNvSpPr>
                <a:spLocks noChangeArrowheads="1"/>
              </p:cNvSpPr>
              <p:nvPr/>
            </p:nvSpPr>
            <p:spPr bwMode="auto">
              <a:xfrm>
                <a:off x="12602"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6" name="Rectangle 1476"/>
              <p:cNvSpPr>
                <a:spLocks noChangeArrowheads="1"/>
              </p:cNvSpPr>
              <p:nvPr/>
            </p:nvSpPr>
            <p:spPr bwMode="auto">
              <a:xfrm>
                <a:off x="1276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7" name="Rectangle 1477"/>
              <p:cNvSpPr>
                <a:spLocks noChangeArrowheads="1"/>
              </p:cNvSpPr>
              <p:nvPr/>
            </p:nvSpPr>
            <p:spPr bwMode="auto">
              <a:xfrm>
                <a:off x="1276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8" name="Rectangle 1478"/>
              <p:cNvSpPr>
                <a:spLocks noChangeArrowheads="1"/>
              </p:cNvSpPr>
              <p:nvPr/>
            </p:nvSpPr>
            <p:spPr bwMode="auto">
              <a:xfrm>
                <a:off x="1276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19" name="Rectangle 1479"/>
              <p:cNvSpPr>
                <a:spLocks noChangeArrowheads="1"/>
              </p:cNvSpPr>
              <p:nvPr/>
            </p:nvSpPr>
            <p:spPr bwMode="auto">
              <a:xfrm>
                <a:off x="1276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0" name="Rectangle 1480"/>
              <p:cNvSpPr>
                <a:spLocks noChangeArrowheads="1"/>
              </p:cNvSpPr>
              <p:nvPr/>
            </p:nvSpPr>
            <p:spPr bwMode="auto">
              <a:xfrm>
                <a:off x="1276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1" name="Rectangle 1481"/>
              <p:cNvSpPr>
                <a:spLocks noChangeArrowheads="1"/>
              </p:cNvSpPr>
              <p:nvPr/>
            </p:nvSpPr>
            <p:spPr bwMode="auto">
              <a:xfrm>
                <a:off x="1276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2" name="Rectangle 1482"/>
              <p:cNvSpPr>
                <a:spLocks noChangeArrowheads="1"/>
              </p:cNvSpPr>
              <p:nvPr/>
            </p:nvSpPr>
            <p:spPr bwMode="auto">
              <a:xfrm>
                <a:off x="12769"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3" name="Rectangle 1483"/>
              <p:cNvSpPr>
                <a:spLocks noChangeArrowheads="1"/>
              </p:cNvSpPr>
              <p:nvPr/>
            </p:nvSpPr>
            <p:spPr bwMode="auto">
              <a:xfrm>
                <a:off x="12769"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4" name="Rectangle 1484"/>
              <p:cNvSpPr>
                <a:spLocks noChangeArrowheads="1"/>
              </p:cNvSpPr>
              <p:nvPr/>
            </p:nvSpPr>
            <p:spPr bwMode="auto">
              <a:xfrm>
                <a:off x="12769"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5" name="Rectangle 1485"/>
              <p:cNvSpPr>
                <a:spLocks noChangeArrowheads="1"/>
              </p:cNvSpPr>
              <p:nvPr/>
            </p:nvSpPr>
            <p:spPr bwMode="auto">
              <a:xfrm>
                <a:off x="12769" y="319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6" name="Rectangle 1486"/>
              <p:cNvSpPr>
                <a:spLocks noChangeArrowheads="1"/>
              </p:cNvSpPr>
              <p:nvPr/>
            </p:nvSpPr>
            <p:spPr bwMode="auto">
              <a:xfrm>
                <a:off x="12769" y="335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7" name="Rectangle 1487"/>
              <p:cNvSpPr>
                <a:spLocks noChangeArrowheads="1"/>
              </p:cNvSpPr>
              <p:nvPr/>
            </p:nvSpPr>
            <p:spPr bwMode="auto">
              <a:xfrm>
                <a:off x="12769" y="3522"/>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8" name="Rectangle 1488"/>
              <p:cNvSpPr>
                <a:spLocks noChangeArrowheads="1"/>
              </p:cNvSpPr>
              <p:nvPr/>
            </p:nvSpPr>
            <p:spPr bwMode="auto">
              <a:xfrm>
                <a:off x="12769" y="385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29" name="Rectangle 1489"/>
              <p:cNvSpPr>
                <a:spLocks noChangeArrowheads="1"/>
              </p:cNvSpPr>
              <p:nvPr/>
            </p:nvSpPr>
            <p:spPr bwMode="auto">
              <a:xfrm>
                <a:off x="12769" y="4018"/>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0" name="Rectangle 1490"/>
              <p:cNvSpPr>
                <a:spLocks noChangeArrowheads="1"/>
              </p:cNvSpPr>
              <p:nvPr/>
            </p:nvSpPr>
            <p:spPr bwMode="auto">
              <a:xfrm>
                <a:off x="12769" y="551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1" name="Rectangle 1491"/>
              <p:cNvSpPr>
                <a:spLocks noChangeArrowheads="1"/>
              </p:cNvSpPr>
              <p:nvPr/>
            </p:nvSpPr>
            <p:spPr bwMode="auto">
              <a:xfrm>
                <a:off x="12769" y="6009"/>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2" name="Rectangle 1492"/>
              <p:cNvSpPr>
                <a:spLocks noChangeArrowheads="1"/>
              </p:cNvSpPr>
              <p:nvPr/>
            </p:nvSpPr>
            <p:spPr bwMode="auto">
              <a:xfrm>
                <a:off x="12769"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3" name="Rectangle 1493"/>
              <p:cNvSpPr>
                <a:spLocks noChangeArrowheads="1"/>
              </p:cNvSpPr>
              <p:nvPr/>
            </p:nvSpPr>
            <p:spPr bwMode="auto">
              <a:xfrm>
                <a:off x="12769"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4" name="Rectangle 1494"/>
              <p:cNvSpPr>
                <a:spLocks noChangeArrowheads="1"/>
              </p:cNvSpPr>
              <p:nvPr/>
            </p:nvSpPr>
            <p:spPr bwMode="auto">
              <a:xfrm>
                <a:off x="12769"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5" name="Rectangle 1495"/>
              <p:cNvSpPr>
                <a:spLocks noChangeArrowheads="1"/>
              </p:cNvSpPr>
              <p:nvPr/>
            </p:nvSpPr>
            <p:spPr bwMode="auto">
              <a:xfrm>
                <a:off x="12769"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6" name="Rectangle 1496"/>
              <p:cNvSpPr>
                <a:spLocks noChangeArrowheads="1"/>
              </p:cNvSpPr>
              <p:nvPr/>
            </p:nvSpPr>
            <p:spPr bwMode="auto">
              <a:xfrm>
                <a:off x="12769"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7" name="Rectangle 1497"/>
              <p:cNvSpPr>
                <a:spLocks noChangeArrowheads="1"/>
              </p:cNvSpPr>
              <p:nvPr/>
            </p:nvSpPr>
            <p:spPr bwMode="auto">
              <a:xfrm>
                <a:off x="12936" y="169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8" name="Rectangle 1498"/>
              <p:cNvSpPr>
                <a:spLocks noChangeArrowheads="1"/>
              </p:cNvSpPr>
              <p:nvPr/>
            </p:nvSpPr>
            <p:spPr bwMode="auto">
              <a:xfrm>
                <a:off x="12936" y="1863"/>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39" name="Rectangle 1499"/>
              <p:cNvSpPr>
                <a:spLocks noChangeArrowheads="1"/>
              </p:cNvSpPr>
              <p:nvPr/>
            </p:nvSpPr>
            <p:spPr bwMode="auto">
              <a:xfrm>
                <a:off x="12936" y="202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0" name="Rectangle 1500"/>
              <p:cNvSpPr>
                <a:spLocks noChangeArrowheads="1"/>
              </p:cNvSpPr>
              <p:nvPr/>
            </p:nvSpPr>
            <p:spPr bwMode="auto">
              <a:xfrm>
                <a:off x="12936" y="219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1" name="Rectangle 1501"/>
              <p:cNvSpPr>
                <a:spLocks noChangeArrowheads="1"/>
              </p:cNvSpPr>
              <p:nvPr/>
            </p:nvSpPr>
            <p:spPr bwMode="auto">
              <a:xfrm>
                <a:off x="12936"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2" name="Rectangle 1502"/>
              <p:cNvSpPr>
                <a:spLocks noChangeArrowheads="1"/>
              </p:cNvSpPr>
              <p:nvPr/>
            </p:nvSpPr>
            <p:spPr bwMode="auto">
              <a:xfrm>
                <a:off x="12936"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3" name="Rectangle 1503"/>
              <p:cNvSpPr>
                <a:spLocks noChangeArrowheads="1"/>
              </p:cNvSpPr>
              <p:nvPr/>
            </p:nvSpPr>
            <p:spPr bwMode="auto">
              <a:xfrm>
                <a:off x="12936" y="2691"/>
                <a:ext cx="102"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4" name="Rectangle 1504"/>
              <p:cNvSpPr>
                <a:spLocks noChangeArrowheads="1"/>
              </p:cNvSpPr>
              <p:nvPr/>
            </p:nvSpPr>
            <p:spPr bwMode="auto">
              <a:xfrm>
                <a:off x="12936" y="285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5" name="Rectangle 1505"/>
              <p:cNvSpPr>
                <a:spLocks noChangeArrowheads="1"/>
              </p:cNvSpPr>
              <p:nvPr/>
            </p:nvSpPr>
            <p:spPr bwMode="auto">
              <a:xfrm>
                <a:off x="12936"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6" name="Rectangle 1506"/>
              <p:cNvSpPr>
                <a:spLocks noChangeArrowheads="1"/>
              </p:cNvSpPr>
              <p:nvPr/>
            </p:nvSpPr>
            <p:spPr bwMode="auto">
              <a:xfrm>
                <a:off x="12936"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7" name="Rectangle 1507"/>
              <p:cNvSpPr>
                <a:spLocks noChangeArrowheads="1"/>
              </p:cNvSpPr>
              <p:nvPr/>
            </p:nvSpPr>
            <p:spPr bwMode="auto">
              <a:xfrm>
                <a:off x="12936"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8" name="Rectangle 1508"/>
              <p:cNvSpPr>
                <a:spLocks noChangeArrowheads="1"/>
              </p:cNvSpPr>
              <p:nvPr/>
            </p:nvSpPr>
            <p:spPr bwMode="auto">
              <a:xfrm>
                <a:off x="12936" y="385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49" name="Rectangle 1509"/>
              <p:cNvSpPr>
                <a:spLocks noChangeArrowheads="1"/>
              </p:cNvSpPr>
              <p:nvPr/>
            </p:nvSpPr>
            <p:spPr bwMode="auto">
              <a:xfrm>
                <a:off x="12936" y="551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0" name="Rectangle 1510"/>
              <p:cNvSpPr>
                <a:spLocks noChangeArrowheads="1"/>
              </p:cNvSpPr>
              <p:nvPr/>
            </p:nvSpPr>
            <p:spPr bwMode="auto">
              <a:xfrm>
                <a:off x="12936" y="6009"/>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1" name="Rectangle 1511"/>
              <p:cNvSpPr>
                <a:spLocks noChangeArrowheads="1"/>
              </p:cNvSpPr>
              <p:nvPr/>
            </p:nvSpPr>
            <p:spPr bwMode="auto">
              <a:xfrm>
                <a:off x="12936" y="617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2" name="Rectangle 1512"/>
              <p:cNvSpPr>
                <a:spLocks noChangeArrowheads="1"/>
              </p:cNvSpPr>
              <p:nvPr/>
            </p:nvSpPr>
            <p:spPr bwMode="auto">
              <a:xfrm>
                <a:off x="12936" y="634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3" name="Rectangle 1513"/>
              <p:cNvSpPr>
                <a:spLocks noChangeArrowheads="1"/>
              </p:cNvSpPr>
              <p:nvPr/>
            </p:nvSpPr>
            <p:spPr bwMode="auto">
              <a:xfrm>
                <a:off x="12936" y="650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4" name="Rectangle 1514"/>
              <p:cNvSpPr>
                <a:spLocks noChangeArrowheads="1"/>
              </p:cNvSpPr>
              <p:nvPr/>
            </p:nvSpPr>
            <p:spPr bwMode="auto">
              <a:xfrm>
                <a:off x="12936" y="6675"/>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5" name="Rectangle 1515"/>
              <p:cNvSpPr>
                <a:spLocks noChangeArrowheads="1"/>
              </p:cNvSpPr>
              <p:nvPr/>
            </p:nvSpPr>
            <p:spPr bwMode="auto">
              <a:xfrm>
                <a:off x="12936" y="684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6" name="Rectangle 1516"/>
              <p:cNvSpPr>
                <a:spLocks noChangeArrowheads="1"/>
              </p:cNvSpPr>
              <p:nvPr/>
            </p:nvSpPr>
            <p:spPr bwMode="auto">
              <a:xfrm>
                <a:off x="12936" y="7007"/>
                <a:ext cx="102"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7" name="Rectangle 1517"/>
              <p:cNvSpPr>
                <a:spLocks noChangeArrowheads="1"/>
              </p:cNvSpPr>
              <p:nvPr/>
            </p:nvSpPr>
            <p:spPr bwMode="auto">
              <a:xfrm>
                <a:off x="13100" y="136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8" name="Rectangle 1518"/>
              <p:cNvSpPr>
                <a:spLocks noChangeArrowheads="1"/>
              </p:cNvSpPr>
              <p:nvPr/>
            </p:nvSpPr>
            <p:spPr bwMode="auto">
              <a:xfrm>
                <a:off x="13100" y="1696"/>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59" name="Rectangle 1519"/>
              <p:cNvSpPr>
                <a:spLocks noChangeArrowheads="1"/>
              </p:cNvSpPr>
              <p:nvPr/>
            </p:nvSpPr>
            <p:spPr bwMode="auto">
              <a:xfrm>
                <a:off x="13100" y="1863"/>
                <a:ext cx="105"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0" name="Rectangle 1520"/>
              <p:cNvSpPr>
                <a:spLocks noChangeArrowheads="1"/>
              </p:cNvSpPr>
              <p:nvPr/>
            </p:nvSpPr>
            <p:spPr bwMode="auto">
              <a:xfrm>
                <a:off x="13100" y="202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1" name="Rectangle 1521"/>
              <p:cNvSpPr>
                <a:spLocks noChangeArrowheads="1"/>
              </p:cNvSpPr>
              <p:nvPr/>
            </p:nvSpPr>
            <p:spPr bwMode="auto">
              <a:xfrm>
                <a:off x="13100" y="2195"/>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2" name="Rectangle 1522"/>
              <p:cNvSpPr>
                <a:spLocks noChangeArrowheads="1"/>
              </p:cNvSpPr>
              <p:nvPr/>
            </p:nvSpPr>
            <p:spPr bwMode="auto">
              <a:xfrm>
                <a:off x="13100" y="236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3" name="Rectangle 1523"/>
              <p:cNvSpPr>
                <a:spLocks noChangeArrowheads="1"/>
              </p:cNvSpPr>
              <p:nvPr/>
            </p:nvSpPr>
            <p:spPr bwMode="auto">
              <a:xfrm>
                <a:off x="13100" y="252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4" name="Rectangle 1524"/>
              <p:cNvSpPr>
                <a:spLocks noChangeArrowheads="1"/>
              </p:cNvSpPr>
              <p:nvPr/>
            </p:nvSpPr>
            <p:spPr bwMode="auto">
              <a:xfrm>
                <a:off x="13100" y="2691"/>
                <a:ext cx="105"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5" name="Rectangle 1525"/>
              <p:cNvSpPr>
                <a:spLocks noChangeArrowheads="1"/>
              </p:cNvSpPr>
              <p:nvPr/>
            </p:nvSpPr>
            <p:spPr bwMode="auto">
              <a:xfrm>
                <a:off x="13100" y="285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6" name="Rectangle 1526"/>
              <p:cNvSpPr>
                <a:spLocks noChangeArrowheads="1"/>
              </p:cNvSpPr>
              <p:nvPr/>
            </p:nvSpPr>
            <p:spPr bwMode="auto">
              <a:xfrm>
                <a:off x="13100" y="302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7" name="Rectangle 1527"/>
              <p:cNvSpPr>
                <a:spLocks noChangeArrowheads="1"/>
              </p:cNvSpPr>
              <p:nvPr/>
            </p:nvSpPr>
            <p:spPr bwMode="auto">
              <a:xfrm>
                <a:off x="13100" y="319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8" name="Rectangle 1528"/>
              <p:cNvSpPr>
                <a:spLocks noChangeArrowheads="1"/>
              </p:cNvSpPr>
              <p:nvPr/>
            </p:nvSpPr>
            <p:spPr bwMode="auto">
              <a:xfrm>
                <a:off x="13100" y="368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69" name="Rectangle 1529"/>
              <p:cNvSpPr>
                <a:spLocks noChangeArrowheads="1"/>
              </p:cNvSpPr>
              <p:nvPr/>
            </p:nvSpPr>
            <p:spPr bwMode="auto">
              <a:xfrm>
                <a:off x="13100" y="3854"/>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0" name="Rectangle 1530"/>
              <p:cNvSpPr>
                <a:spLocks noChangeArrowheads="1"/>
              </p:cNvSpPr>
              <p:nvPr/>
            </p:nvSpPr>
            <p:spPr bwMode="auto">
              <a:xfrm>
                <a:off x="13100" y="5513"/>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1" name="Rectangle 1531"/>
              <p:cNvSpPr>
                <a:spLocks noChangeArrowheads="1"/>
              </p:cNvSpPr>
              <p:nvPr/>
            </p:nvSpPr>
            <p:spPr bwMode="auto">
              <a:xfrm>
                <a:off x="13100" y="5677"/>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2" name="Rectangle 1532"/>
              <p:cNvSpPr>
                <a:spLocks noChangeArrowheads="1"/>
              </p:cNvSpPr>
              <p:nvPr/>
            </p:nvSpPr>
            <p:spPr bwMode="auto">
              <a:xfrm>
                <a:off x="13100" y="6176"/>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3" name="Rectangle 1533"/>
              <p:cNvSpPr>
                <a:spLocks noChangeArrowheads="1"/>
              </p:cNvSpPr>
              <p:nvPr/>
            </p:nvSpPr>
            <p:spPr bwMode="auto">
              <a:xfrm>
                <a:off x="13100" y="6341"/>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4" name="Rectangle 1534"/>
              <p:cNvSpPr>
                <a:spLocks noChangeArrowheads="1"/>
              </p:cNvSpPr>
              <p:nvPr/>
            </p:nvSpPr>
            <p:spPr bwMode="auto">
              <a:xfrm>
                <a:off x="13100" y="6508"/>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5" name="Rectangle 1535"/>
              <p:cNvSpPr>
                <a:spLocks noChangeArrowheads="1"/>
              </p:cNvSpPr>
              <p:nvPr/>
            </p:nvSpPr>
            <p:spPr bwMode="auto">
              <a:xfrm>
                <a:off x="13100" y="6675"/>
                <a:ext cx="105"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6" name="Rectangle 1536"/>
              <p:cNvSpPr>
                <a:spLocks noChangeArrowheads="1"/>
              </p:cNvSpPr>
              <p:nvPr/>
            </p:nvSpPr>
            <p:spPr bwMode="auto">
              <a:xfrm>
                <a:off x="13100" y="6840"/>
                <a:ext cx="105"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7" name="Rectangle 1537"/>
              <p:cNvSpPr>
                <a:spLocks noChangeArrowheads="1"/>
              </p:cNvSpPr>
              <p:nvPr/>
            </p:nvSpPr>
            <p:spPr bwMode="auto">
              <a:xfrm>
                <a:off x="13100" y="7007"/>
                <a:ext cx="105"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8" name="Rectangle 1538"/>
              <p:cNvSpPr>
                <a:spLocks noChangeArrowheads="1"/>
              </p:cNvSpPr>
              <p:nvPr/>
            </p:nvSpPr>
            <p:spPr bwMode="auto">
              <a:xfrm>
                <a:off x="13267" y="136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79" name="Rectangle 1539"/>
              <p:cNvSpPr>
                <a:spLocks noChangeArrowheads="1"/>
              </p:cNvSpPr>
              <p:nvPr/>
            </p:nvSpPr>
            <p:spPr bwMode="auto">
              <a:xfrm>
                <a:off x="13267" y="1531"/>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0" name="Rectangle 1540"/>
              <p:cNvSpPr>
                <a:spLocks noChangeArrowheads="1"/>
              </p:cNvSpPr>
              <p:nvPr/>
            </p:nvSpPr>
            <p:spPr bwMode="auto">
              <a:xfrm>
                <a:off x="13267" y="169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1" name="Rectangle 1541"/>
              <p:cNvSpPr>
                <a:spLocks noChangeArrowheads="1"/>
              </p:cNvSpPr>
              <p:nvPr/>
            </p:nvSpPr>
            <p:spPr bwMode="auto">
              <a:xfrm>
                <a:off x="13267" y="1863"/>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2" name="Rectangle 1542"/>
              <p:cNvSpPr>
                <a:spLocks noChangeArrowheads="1"/>
              </p:cNvSpPr>
              <p:nvPr/>
            </p:nvSpPr>
            <p:spPr bwMode="auto">
              <a:xfrm>
                <a:off x="13267" y="202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3" name="Rectangle 1543"/>
              <p:cNvSpPr>
                <a:spLocks noChangeArrowheads="1"/>
              </p:cNvSpPr>
              <p:nvPr/>
            </p:nvSpPr>
            <p:spPr bwMode="auto">
              <a:xfrm>
                <a:off x="13267" y="219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4" name="Rectangle 1544"/>
              <p:cNvSpPr>
                <a:spLocks noChangeArrowheads="1"/>
              </p:cNvSpPr>
              <p:nvPr/>
            </p:nvSpPr>
            <p:spPr bwMode="auto">
              <a:xfrm>
                <a:off x="13267" y="236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5" name="Rectangle 1545"/>
              <p:cNvSpPr>
                <a:spLocks noChangeArrowheads="1"/>
              </p:cNvSpPr>
              <p:nvPr/>
            </p:nvSpPr>
            <p:spPr bwMode="auto">
              <a:xfrm>
                <a:off x="13267" y="252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6" name="Rectangle 1546"/>
              <p:cNvSpPr>
                <a:spLocks noChangeArrowheads="1"/>
              </p:cNvSpPr>
              <p:nvPr/>
            </p:nvSpPr>
            <p:spPr bwMode="auto">
              <a:xfrm>
                <a:off x="13267" y="302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7" name="Rectangle 1547"/>
              <p:cNvSpPr>
                <a:spLocks noChangeArrowheads="1"/>
              </p:cNvSpPr>
              <p:nvPr/>
            </p:nvSpPr>
            <p:spPr bwMode="auto">
              <a:xfrm>
                <a:off x="13267" y="319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8" name="Rectangle 1548"/>
              <p:cNvSpPr>
                <a:spLocks noChangeArrowheads="1"/>
              </p:cNvSpPr>
              <p:nvPr/>
            </p:nvSpPr>
            <p:spPr bwMode="auto">
              <a:xfrm>
                <a:off x="13267" y="3355"/>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89" name="Rectangle 1549"/>
              <p:cNvSpPr>
                <a:spLocks noChangeArrowheads="1"/>
              </p:cNvSpPr>
              <p:nvPr/>
            </p:nvSpPr>
            <p:spPr bwMode="auto">
              <a:xfrm>
                <a:off x="13267" y="3522"/>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0" name="Rectangle 1550"/>
              <p:cNvSpPr>
                <a:spLocks noChangeArrowheads="1"/>
              </p:cNvSpPr>
              <p:nvPr/>
            </p:nvSpPr>
            <p:spPr bwMode="auto">
              <a:xfrm>
                <a:off x="13267" y="368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1" name="Rectangle 1551"/>
              <p:cNvSpPr>
                <a:spLocks noChangeArrowheads="1"/>
              </p:cNvSpPr>
              <p:nvPr/>
            </p:nvSpPr>
            <p:spPr bwMode="auto">
              <a:xfrm>
                <a:off x="13267" y="5513"/>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2" name="Rectangle 1552"/>
              <p:cNvSpPr>
                <a:spLocks noChangeArrowheads="1"/>
              </p:cNvSpPr>
              <p:nvPr/>
            </p:nvSpPr>
            <p:spPr bwMode="auto">
              <a:xfrm>
                <a:off x="13267" y="5677"/>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3" name="Rectangle 1553"/>
              <p:cNvSpPr>
                <a:spLocks noChangeArrowheads="1"/>
              </p:cNvSpPr>
              <p:nvPr/>
            </p:nvSpPr>
            <p:spPr bwMode="auto">
              <a:xfrm>
                <a:off x="13267" y="5844"/>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4" name="Rectangle 1554"/>
              <p:cNvSpPr>
                <a:spLocks noChangeArrowheads="1"/>
              </p:cNvSpPr>
              <p:nvPr/>
            </p:nvSpPr>
            <p:spPr bwMode="auto">
              <a:xfrm>
                <a:off x="13267" y="6009"/>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5" name="Rectangle 1555"/>
              <p:cNvSpPr>
                <a:spLocks noChangeArrowheads="1"/>
              </p:cNvSpPr>
              <p:nvPr/>
            </p:nvSpPr>
            <p:spPr bwMode="auto">
              <a:xfrm>
                <a:off x="13267" y="6176"/>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6" name="Rectangle 1556"/>
              <p:cNvSpPr>
                <a:spLocks noChangeArrowheads="1"/>
              </p:cNvSpPr>
              <p:nvPr/>
            </p:nvSpPr>
            <p:spPr bwMode="auto">
              <a:xfrm>
                <a:off x="13267" y="634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7" name="Rectangle 1557"/>
              <p:cNvSpPr>
                <a:spLocks noChangeArrowheads="1"/>
              </p:cNvSpPr>
              <p:nvPr/>
            </p:nvSpPr>
            <p:spPr bwMode="auto">
              <a:xfrm>
                <a:off x="13267" y="6508"/>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8" name="Rectangle 1558"/>
              <p:cNvSpPr>
                <a:spLocks noChangeArrowheads="1"/>
              </p:cNvSpPr>
              <p:nvPr/>
            </p:nvSpPr>
            <p:spPr bwMode="auto">
              <a:xfrm>
                <a:off x="13267" y="6675"/>
                <a:ext cx="102"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9" name="Rectangle 1559"/>
              <p:cNvSpPr>
                <a:spLocks noChangeArrowheads="1"/>
              </p:cNvSpPr>
              <p:nvPr/>
            </p:nvSpPr>
            <p:spPr bwMode="auto">
              <a:xfrm>
                <a:off x="13267" y="6840"/>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0" name="Rectangle 1560"/>
              <p:cNvSpPr>
                <a:spLocks noChangeArrowheads="1"/>
              </p:cNvSpPr>
              <p:nvPr/>
            </p:nvSpPr>
            <p:spPr bwMode="auto">
              <a:xfrm>
                <a:off x="13267" y="7007"/>
                <a:ext cx="102"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1" name="Rectangle 1561"/>
              <p:cNvSpPr>
                <a:spLocks noChangeArrowheads="1"/>
              </p:cNvSpPr>
              <p:nvPr/>
            </p:nvSpPr>
            <p:spPr bwMode="auto">
              <a:xfrm>
                <a:off x="13267" y="7171"/>
                <a:ext cx="102"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2" name="Rectangle 1562"/>
              <p:cNvSpPr>
                <a:spLocks noChangeArrowheads="1"/>
              </p:cNvSpPr>
              <p:nvPr/>
            </p:nvSpPr>
            <p:spPr bwMode="auto">
              <a:xfrm>
                <a:off x="13432"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3" name="Rectangle 1563"/>
              <p:cNvSpPr>
                <a:spLocks noChangeArrowheads="1"/>
              </p:cNvSpPr>
              <p:nvPr/>
            </p:nvSpPr>
            <p:spPr bwMode="auto">
              <a:xfrm>
                <a:off x="13432"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4" name="Rectangle 1564"/>
              <p:cNvSpPr>
                <a:spLocks noChangeArrowheads="1"/>
              </p:cNvSpPr>
              <p:nvPr/>
            </p:nvSpPr>
            <p:spPr bwMode="auto">
              <a:xfrm>
                <a:off x="1343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5" name="Rectangle 1565"/>
              <p:cNvSpPr>
                <a:spLocks noChangeArrowheads="1"/>
              </p:cNvSpPr>
              <p:nvPr/>
            </p:nvSpPr>
            <p:spPr bwMode="auto">
              <a:xfrm>
                <a:off x="1343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6" name="Rectangle 1566"/>
              <p:cNvSpPr>
                <a:spLocks noChangeArrowheads="1"/>
              </p:cNvSpPr>
              <p:nvPr/>
            </p:nvSpPr>
            <p:spPr bwMode="auto">
              <a:xfrm>
                <a:off x="1343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7" name="Rectangle 1567"/>
              <p:cNvSpPr>
                <a:spLocks noChangeArrowheads="1"/>
              </p:cNvSpPr>
              <p:nvPr/>
            </p:nvSpPr>
            <p:spPr bwMode="auto">
              <a:xfrm>
                <a:off x="1343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8" name="Rectangle 1568"/>
              <p:cNvSpPr>
                <a:spLocks noChangeArrowheads="1"/>
              </p:cNvSpPr>
              <p:nvPr/>
            </p:nvSpPr>
            <p:spPr bwMode="auto">
              <a:xfrm>
                <a:off x="13432"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9" name="Rectangle 1569"/>
              <p:cNvSpPr>
                <a:spLocks noChangeArrowheads="1"/>
              </p:cNvSpPr>
              <p:nvPr/>
            </p:nvSpPr>
            <p:spPr bwMode="auto">
              <a:xfrm>
                <a:off x="13432" y="567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0" name="Rectangle 1570"/>
              <p:cNvSpPr>
                <a:spLocks noChangeArrowheads="1"/>
              </p:cNvSpPr>
              <p:nvPr/>
            </p:nvSpPr>
            <p:spPr bwMode="auto">
              <a:xfrm>
                <a:off x="13432"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1" name="Rectangle 1571"/>
              <p:cNvSpPr>
                <a:spLocks noChangeArrowheads="1"/>
              </p:cNvSpPr>
              <p:nvPr/>
            </p:nvSpPr>
            <p:spPr bwMode="auto">
              <a:xfrm>
                <a:off x="13432" y="617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2" name="Rectangle 1572"/>
              <p:cNvSpPr>
                <a:spLocks noChangeArrowheads="1"/>
              </p:cNvSpPr>
              <p:nvPr/>
            </p:nvSpPr>
            <p:spPr bwMode="auto">
              <a:xfrm>
                <a:off x="13432"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3" name="Rectangle 1573"/>
              <p:cNvSpPr>
                <a:spLocks noChangeArrowheads="1"/>
              </p:cNvSpPr>
              <p:nvPr/>
            </p:nvSpPr>
            <p:spPr bwMode="auto">
              <a:xfrm>
                <a:off x="13432"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4" name="Rectangle 1574"/>
              <p:cNvSpPr>
                <a:spLocks noChangeArrowheads="1"/>
              </p:cNvSpPr>
              <p:nvPr/>
            </p:nvSpPr>
            <p:spPr bwMode="auto">
              <a:xfrm>
                <a:off x="13432"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5" name="Rectangle 1575"/>
              <p:cNvSpPr>
                <a:spLocks noChangeArrowheads="1"/>
              </p:cNvSpPr>
              <p:nvPr/>
            </p:nvSpPr>
            <p:spPr bwMode="auto">
              <a:xfrm>
                <a:off x="13432"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6" name="Rectangle 1576"/>
              <p:cNvSpPr>
                <a:spLocks noChangeArrowheads="1"/>
              </p:cNvSpPr>
              <p:nvPr/>
            </p:nvSpPr>
            <p:spPr bwMode="auto">
              <a:xfrm>
                <a:off x="13432"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7" name="Rectangle 1577"/>
              <p:cNvSpPr>
                <a:spLocks noChangeArrowheads="1"/>
              </p:cNvSpPr>
              <p:nvPr/>
            </p:nvSpPr>
            <p:spPr bwMode="auto">
              <a:xfrm>
                <a:off x="13432"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8" name="Rectangle 1578"/>
              <p:cNvSpPr>
                <a:spLocks noChangeArrowheads="1"/>
              </p:cNvSpPr>
              <p:nvPr/>
            </p:nvSpPr>
            <p:spPr bwMode="auto">
              <a:xfrm>
                <a:off x="13432"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9" name="Rectangle 1579"/>
              <p:cNvSpPr>
                <a:spLocks noChangeArrowheads="1"/>
              </p:cNvSpPr>
              <p:nvPr/>
            </p:nvSpPr>
            <p:spPr bwMode="auto">
              <a:xfrm>
                <a:off x="13599" y="136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0" name="Rectangle 1580"/>
              <p:cNvSpPr>
                <a:spLocks noChangeArrowheads="1"/>
              </p:cNvSpPr>
              <p:nvPr/>
            </p:nvSpPr>
            <p:spPr bwMode="auto">
              <a:xfrm>
                <a:off x="13599"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1" name="Rectangle 1581"/>
              <p:cNvSpPr>
                <a:spLocks noChangeArrowheads="1"/>
              </p:cNvSpPr>
              <p:nvPr/>
            </p:nvSpPr>
            <p:spPr bwMode="auto">
              <a:xfrm>
                <a:off x="1359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2" name="Rectangle 1582"/>
              <p:cNvSpPr>
                <a:spLocks noChangeArrowheads="1"/>
              </p:cNvSpPr>
              <p:nvPr/>
            </p:nvSpPr>
            <p:spPr bwMode="auto">
              <a:xfrm>
                <a:off x="1359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3" name="Rectangle 1583"/>
              <p:cNvSpPr>
                <a:spLocks noChangeArrowheads="1"/>
              </p:cNvSpPr>
              <p:nvPr/>
            </p:nvSpPr>
            <p:spPr bwMode="auto">
              <a:xfrm>
                <a:off x="1359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4" name="Rectangle 1584"/>
              <p:cNvSpPr>
                <a:spLocks noChangeArrowheads="1"/>
              </p:cNvSpPr>
              <p:nvPr/>
            </p:nvSpPr>
            <p:spPr bwMode="auto">
              <a:xfrm>
                <a:off x="1359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5" name="Rectangle 1585"/>
              <p:cNvSpPr>
                <a:spLocks noChangeArrowheads="1"/>
              </p:cNvSpPr>
              <p:nvPr/>
            </p:nvSpPr>
            <p:spPr bwMode="auto">
              <a:xfrm>
                <a:off x="13599"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6" name="Rectangle 1586"/>
              <p:cNvSpPr>
                <a:spLocks noChangeArrowheads="1"/>
              </p:cNvSpPr>
              <p:nvPr/>
            </p:nvSpPr>
            <p:spPr bwMode="auto">
              <a:xfrm>
                <a:off x="13599" y="5844"/>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7" name="Rectangle 1587"/>
              <p:cNvSpPr>
                <a:spLocks noChangeArrowheads="1"/>
              </p:cNvSpPr>
              <p:nvPr/>
            </p:nvSpPr>
            <p:spPr bwMode="auto">
              <a:xfrm>
                <a:off x="13599" y="634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8" name="Rectangle 1588"/>
              <p:cNvSpPr>
                <a:spLocks noChangeArrowheads="1"/>
              </p:cNvSpPr>
              <p:nvPr/>
            </p:nvSpPr>
            <p:spPr bwMode="auto">
              <a:xfrm>
                <a:off x="13599"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9" name="Rectangle 1589"/>
              <p:cNvSpPr>
                <a:spLocks noChangeArrowheads="1"/>
              </p:cNvSpPr>
              <p:nvPr/>
            </p:nvSpPr>
            <p:spPr bwMode="auto">
              <a:xfrm>
                <a:off x="13599"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0" name="Rectangle 1590"/>
              <p:cNvSpPr>
                <a:spLocks noChangeArrowheads="1"/>
              </p:cNvSpPr>
              <p:nvPr/>
            </p:nvSpPr>
            <p:spPr bwMode="auto">
              <a:xfrm>
                <a:off x="13599" y="684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1" name="Rectangle 1591"/>
              <p:cNvSpPr>
                <a:spLocks noChangeArrowheads="1"/>
              </p:cNvSpPr>
              <p:nvPr/>
            </p:nvSpPr>
            <p:spPr bwMode="auto">
              <a:xfrm>
                <a:off x="13599"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2" name="Rectangle 1592"/>
              <p:cNvSpPr>
                <a:spLocks noChangeArrowheads="1"/>
              </p:cNvSpPr>
              <p:nvPr/>
            </p:nvSpPr>
            <p:spPr bwMode="auto">
              <a:xfrm>
                <a:off x="13764"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3" name="Rectangle 1593"/>
              <p:cNvSpPr>
                <a:spLocks noChangeArrowheads="1"/>
              </p:cNvSpPr>
              <p:nvPr/>
            </p:nvSpPr>
            <p:spPr bwMode="auto">
              <a:xfrm>
                <a:off x="1376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4" name="Rectangle 1594"/>
              <p:cNvSpPr>
                <a:spLocks noChangeArrowheads="1"/>
              </p:cNvSpPr>
              <p:nvPr/>
            </p:nvSpPr>
            <p:spPr bwMode="auto">
              <a:xfrm>
                <a:off x="1376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5" name="Rectangle 1595"/>
              <p:cNvSpPr>
                <a:spLocks noChangeArrowheads="1"/>
              </p:cNvSpPr>
              <p:nvPr/>
            </p:nvSpPr>
            <p:spPr bwMode="auto">
              <a:xfrm>
                <a:off x="1376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6" name="Rectangle 1596"/>
              <p:cNvSpPr>
                <a:spLocks noChangeArrowheads="1"/>
              </p:cNvSpPr>
              <p:nvPr/>
            </p:nvSpPr>
            <p:spPr bwMode="auto">
              <a:xfrm>
                <a:off x="1376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7" name="Rectangle 1597"/>
              <p:cNvSpPr>
                <a:spLocks noChangeArrowheads="1"/>
              </p:cNvSpPr>
              <p:nvPr/>
            </p:nvSpPr>
            <p:spPr bwMode="auto">
              <a:xfrm>
                <a:off x="13764"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8" name="Rectangle 1598"/>
              <p:cNvSpPr>
                <a:spLocks noChangeArrowheads="1"/>
              </p:cNvSpPr>
              <p:nvPr/>
            </p:nvSpPr>
            <p:spPr bwMode="auto">
              <a:xfrm>
                <a:off x="13764" y="650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9" name="Rectangle 1599"/>
              <p:cNvSpPr>
                <a:spLocks noChangeArrowheads="1"/>
              </p:cNvSpPr>
              <p:nvPr/>
            </p:nvSpPr>
            <p:spPr bwMode="auto">
              <a:xfrm>
                <a:off x="13764" y="6675"/>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0" name="Rectangle 1600"/>
              <p:cNvSpPr>
                <a:spLocks noChangeArrowheads="1"/>
              </p:cNvSpPr>
              <p:nvPr/>
            </p:nvSpPr>
            <p:spPr bwMode="auto">
              <a:xfrm>
                <a:off x="13931"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1" name="Rectangle 1601"/>
              <p:cNvSpPr>
                <a:spLocks noChangeArrowheads="1"/>
              </p:cNvSpPr>
              <p:nvPr/>
            </p:nvSpPr>
            <p:spPr bwMode="auto">
              <a:xfrm>
                <a:off x="13931"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2" name="Rectangle 1602"/>
              <p:cNvSpPr>
                <a:spLocks noChangeArrowheads="1"/>
              </p:cNvSpPr>
              <p:nvPr/>
            </p:nvSpPr>
            <p:spPr bwMode="auto">
              <a:xfrm>
                <a:off x="13931"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3" name="Rectangle 1603"/>
              <p:cNvSpPr>
                <a:spLocks noChangeArrowheads="1"/>
              </p:cNvSpPr>
              <p:nvPr/>
            </p:nvSpPr>
            <p:spPr bwMode="auto">
              <a:xfrm>
                <a:off x="13931"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4" name="Rectangle 1604"/>
              <p:cNvSpPr>
                <a:spLocks noChangeArrowheads="1"/>
              </p:cNvSpPr>
              <p:nvPr/>
            </p:nvSpPr>
            <p:spPr bwMode="auto">
              <a:xfrm>
                <a:off x="13931"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5" name="Rectangle 1605"/>
              <p:cNvSpPr>
                <a:spLocks noChangeArrowheads="1"/>
              </p:cNvSpPr>
              <p:nvPr/>
            </p:nvSpPr>
            <p:spPr bwMode="auto">
              <a:xfrm>
                <a:off x="13931"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6" name="Rectangle 1606"/>
              <p:cNvSpPr>
                <a:spLocks noChangeArrowheads="1"/>
              </p:cNvSpPr>
              <p:nvPr/>
            </p:nvSpPr>
            <p:spPr bwMode="auto">
              <a:xfrm>
                <a:off x="13931"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7" name="Rectangle 1607"/>
              <p:cNvSpPr>
                <a:spLocks noChangeArrowheads="1"/>
              </p:cNvSpPr>
              <p:nvPr/>
            </p:nvSpPr>
            <p:spPr bwMode="auto">
              <a:xfrm>
                <a:off x="13931" y="302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8" name="Rectangle 1608"/>
              <p:cNvSpPr>
                <a:spLocks noChangeArrowheads="1"/>
              </p:cNvSpPr>
              <p:nvPr/>
            </p:nvSpPr>
            <p:spPr bwMode="auto">
              <a:xfrm>
                <a:off x="14095"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9" name="Rectangle 1609"/>
              <p:cNvSpPr>
                <a:spLocks noChangeArrowheads="1"/>
              </p:cNvSpPr>
              <p:nvPr/>
            </p:nvSpPr>
            <p:spPr bwMode="auto">
              <a:xfrm>
                <a:off x="14095"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0" name="Rectangle 1610"/>
              <p:cNvSpPr>
                <a:spLocks noChangeArrowheads="1"/>
              </p:cNvSpPr>
              <p:nvPr/>
            </p:nvSpPr>
            <p:spPr bwMode="auto">
              <a:xfrm>
                <a:off x="14095"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1" name="Rectangle 1611"/>
              <p:cNvSpPr>
                <a:spLocks noChangeArrowheads="1"/>
              </p:cNvSpPr>
              <p:nvPr/>
            </p:nvSpPr>
            <p:spPr bwMode="auto">
              <a:xfrm>
                <a:off x="14095"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sp>
          <p:nvSpPr>
            <p:cNvPr id="18" name="Rectangle 1613"/>
            <p:cNvSpPr>
              <a:spLocks noChangeArrowheads="1"/>
            </p:cNvSpPr>
            <p:nvPr/>
          </p:nvSpPr>
          <p:spPr bwMode="auto">
            <a:xfrm>
              <a:off x="14095"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19" name="Rectangle 1614"/>
            <p:cNvSpPr>
              <a:spLocks noChangeArrowheads="1"/>
            </p:cNvSpPr>
            <p:nvPr/>
          </p:nvSpPr>
          <p:spPr bwMode="auto">
            <a:xfrm>
              <a:off x="14095" y="2691"/>
              <a:ext cx="104" cy="1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0" name="Rectangle 1615"/>
            <p:cNvSpPr>
              <a:spLocks noChangeArrowheads="1"/>
            </p:cNvSpPr>
            <p:nvPr/>
          </p:nvSpPr>
          <p:spPr bwMode="auto">
            <a:xfrm>
              <a:off x="14095" y="285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1" name="Rectangle 1616"/>
            <p:cNvSpPr>
              <a:spLocks noChangeArrowheads="1"/>
            </p:cNvSpPr>
            <p:nvPr/>
          </p:nvSpPr>
          <p:spPr bwMode="auto">
            <a:xfrm>
              <a:off x="14262"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2" name="Rectangle 1617"/>
            <p:cNvSpPr>
              <a:spLocks noChangeArrowheads="1"/>
            </p:cNvSpPr>
            <p:nvPr/>
          </p:nvSpPr>
          <p:spPr bwMode="auto">
            <a:xfrm>
              <a:off x="14262"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3" name="Rectangle 1618"/>
            <p:cNvSpPr>
              <a:spLocks noChangeArrowheads="1"/>
            </p:cNvSpPr>
            <p:nvPr/>
          </p:nvSpPr>
          <p:spPr bwMode="auto">
            <a:xfrm>
              <a:off x="14262"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4" name="Rectangle 1619"/>
            <p:cNvSpPr>
              <a:spLocks noChangeArrowheads="1"/>
            </p:cNvSpPr>
            <p:nvPr/>
          </p:nvSpPr>
          <p:spPr bwMode="auto">
            <a:xfrm>
              <a:off x="14262"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5" name="Rectangle 1620"/>
            <p:cNvSpPr>
              <a:spLocks noChangeArrowheads="1"/>
            </p:cNvSpPr>
            <p:nvPr/>
          </p:nvSpPr>
          <p:spPr bwMode="auto">
            <a:xfrm>
              <a:off x="14262" y="750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6" name="Rectangle 1621"/>
            <p:cNvSpPr>
              <a:spLocks noChangeArrowheads="1"/>
            </p:cNvSpPr>
            <p:nvPr/>
          </p:nvSpPr>
          <p:spPr bwMode="auto">
            <a:xfrm>
              <a:off x="14427"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7" name="Rectangle 1622"/>
            <p:cNvSpPr>
              <a:spLocks noChangeArrowheads="1"/>
            </p:cNvSpPr>
            <p:nvPr/>
          </p:nvSpPr>
          <p:spPr bwMode="auto">
            <a:xfrm>
              <a:off x="1442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8" name="Rectangle 1623"/>
            <p:cNvSpPr>
              <a:spLocks noChangeArrowheads="1"/>
            </p:cNvSpPr>
            <p:nvPr/>
          </p:nvSpPr>
          <p:spPr bwMode="auto">
            <a:xfrm>
              <a:off x="1442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29" name="Rectangle 1624"/>
            <p:cNvSpPr>
              <a:spLocks noChangeArrowheads="1"/>
            </p:cNvSpPr>
            <p:nvPr/>
          </p:nvSpPr>
          <p:spPr bwMode="auto">
            <a:xfrm>
              <a:off x="14427"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0" name="Rectangle 1625"/>
            <p:cNvSpPr>
              <a:spLocks noChangeArrowheads="1"/>
            </p:cNvSpPr>
            <p:nvPr/>
          </p:nvSpPr>
          <p:spPr bwMode="auto">
            <a:xfrm>
              <a:off x="14427" y="2527"/>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1" name="Rectangle 1626"/>
            <p:cNvSpPr>
              <a:spLocks noChangeArrowheads="1"/>
            </p:cNvSpPr>
            <p:nvPr/>
          </p:nvSpPr>
          <p:spPr bwMode="auto">
            <a:xfrm>
              <a:off x="14427"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2" name="Rectangle 1627"/>
            <p:cNvSpPr>
              <a:spLocks noChangeArrowheads="1"/>
            </p:cNvSpPr>
            <p:nvPr/>
          </p:nvSpPr>
          <p:spPr bwMode="auto">
            <a:xfrm>
              <a:off x="14427" y="7503"/>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3" name="Rectangle 1628"/>
            <p:cNvSpPr>
              <a:spLocks noChangeArrowheads="1"/>
            </p:cNvSpPr>
            <p:nvPr/>
          </p:nvSpPr>
          <p:spPr bwMode="auto">
            <a:xfrm>
              <a:off x="14594"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 name="Rectangle 1629"/>
            <p:cNvSpPr>
              <a:spLocks noChangeArrowheads="1"/>
            </p:cNvSpPr>
            <p:nvPr/>
          </p:nvSpPr>
          <p:spPr bwMode="auto">
            <a:xfrm>
              <a:off x="14594"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 name="Rectangle 1630"/>
            <p:cNvSpPr>
              <a:spLocks noChangeArrowheads="1"/>
            </p:cNvSpPr>
            <p:nvPr/>
          </p:nvSpPr>
          <p:spPr bwMode="auto">
            <a:xfrm>
              <a:off x="14594"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 name="Rectangle 1631"/>
            <p:cNvSpPr>
              <a:spLocks noChangeArrowheads="1"/>
            </p:cNvSpPr>
            <p:nvPr/>
          </p:nvSpPr>
          <p:spPr bwMode="auto">
            <a:xfrm>
              <a:off x="14594"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 name="Rectangle 1632"/>
            <p:cNvSpPr>
              <a:spLocks noChangeArrowheads="1"/>
            </p:cNvSpPr>
            <p:nvPr/>
          </p:nvSpPr>
          <p:spPr bwMode="auto">
            <a:xfrm>
              <a:off x="14594" y="7007"/>
              <a:ext cx="104" cy="1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 name="Rectangle 1633"/>
            <p:cNvSpPr>
              <a:spLocks noChangeArrowheads="1"/>
            </p:cNvSpPr>
            <p:nvPr/>
          </p:nvSpPr>
          <p:spPr bwMode="auto">
            <a:xfrm>
              <a:off x="14594"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 name="Rectangle 1634"/>
            <p:cNvSpPr>
              <a:spLocks noChangeArrowheads="1"/>
            </p:cNvSpPr>
            <p:nvPr/>
          </p:nvSpPr>
          <p:spPr bwMode="auto">
            <a:xfrm>
              <a:off x="14594" y="7338"/>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 name="Rectangle 1635"/>
            <p:cNvSpPr>
              <a:spLocks noChangeArrowheads="1"/>
            </p:cNvSpPr>
            <p:nvPr/>
          </p:nvSpPr>
          <p:spPr bwMode="auto">
            <a:xfrm>
              <a:off x="14759"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 name="Rectangle 1636"/>
            <p:cNvSpPr>
              <a:spLocks noChangeArrowheads="1"/>
            </p:cNvSpPr>
            <p:nvPr/>
          </p:nvSpPr>
          <p:spPr bwMode="auto">
            <a:xfrm>
              <a:off x="14759"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2" name="Rectangle 1637"/>
            <p:cNvSpPr>
              <a:spLocks noChangeArrowheads="1"/>
            </p:cNvSpPr>
            <p:nvPr/>
          </p:nvSpPr>
          <p:spPr bwMode="auto">
            <a:xfrm>
              <a:off x="14759"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3" name="Rectangle 1638"/>
            <p:cNvSpPr>
              <a:spLocks noChangeArrowheads="1"/>
            </p:cNvSpPr>
            <p:nvPr/>
          </p:nvSpPr>
          <p:spPr bwMode="auto">
            <a:xfrm>
              <a:off x="14759" y="2360"/>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4" name="Rectangle 1639"/>
            <p:cNvSpPr>
              <a:spLocks noChangeArrowheads="1"/>
            </p:cNvSpPr>
            <p:nvPr/>
          </p:nvSpPr>
          <p:spPr bwMode="auto">
            <a:xfrm>
              <a:off x="14759" y="7171"/>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5" name="Rectangle 1640"/>
            <p:cNvSpPr>
              <a:spLocks noChangeArrowheads="1"/>
            </p:cNvSpPr>
            <p:nvPr/>
          </p:nvSpPr>
          <p:spPr bwMode="auto">
            <a:xfrm>
              <a:off x="14926" y="1696"/>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6" name="Rectangle 1641"/>
            <p:cNvSpPr>
              <a:spLocks noChangeArrowheads="1"/>
            </p:cNvSpPr>
            <p:nvPr/>
          </p:nvSpPr>
          <p:spPr bwMode="auto">
            <a:xfrm>
              <a:off x="14926" y="1863"/>
              <a:ext cx="104" cy="1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7" name="Rectangle 1642"/>
            <p:cNvSpPr>
              <a:spLocks noChangeArrowheads="1"/>
            </p:cNvSpPr>
            <p:nvPr/>
          </p:nvSpPr>
          <p:spPr bwMode="auto">
            <a:xfrm>
              <a:off x="14926"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8" name="Rectangle 1643"/>
            <p:cNvSpPr>
              <a:spLocks noChangeArrowheads="1"/>
            </p:cNvSpPr>
            <p:nvPr/>
          </p:nvSpPr>
          <p:spPr bwMode="auto">
            <a:xfrm>
              <a:off x="15090"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9" name="Rectangle 1644"/>
            <p:cNvSpPr>
              <a:spLocks noChangeArrowheads="1"/>
            </p:cNvSpPr>
            <p:nvPr/>
          </p:nvSpPr>
          <p:spPr bwMode="auto">
            <a:xfrm>
              <a:off x="15090"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0" name="Rectangle 1645"/>
            <p:cNvSpPr>
              <a:spLocks noChangeArrowheads="1"/>
            </p:cNvSpPr>
            <p:nvPr/>
          </p:nvSpPr>
          <p:spPr bwMode="auto">
            <a:xfrm>
              <a:off x="15257" y="2028"/>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51" name="Rectangle 1646"/>
            <p:cNvSpPr>
              <a:spLocks noChangeArrowheads="1"/>
            </p:cNvSpPr>
            <p:nvPr/>
          </p:nvSpPr>
          <p:spPr bwMode="auto">
            <a:xfrm>
              <a:off x="15257" y="2195"/>
              <a:ext cx="104" cy="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3437" name="Group 3432"/>
          <p:cNvGrpSpPr>
            <a:grpSpLocks noChangeAspect="1"/>
          </p:cNvGrpSpPr>
          <p:nvPr/>
        </p:nvGrpSpPr>
        <p:grpSpPr bwMode="auto">
          <a:xfrm>
            <a:off x="4754643" y="812800"/>
            <a:ext cx="1716405" cy="2049777"/>
            <a:chOff x="4253" y="229"/>
            <a:chExt cx="6855" cy="8184"/>
          </a:xfrm>
          <a:solidFill>
            <a:srgbClr val="00B0F0"/>
          </a:solidFill>
        </p:grpSpPr>
        <p:grpSp>
          <p:nvGrpSpPr>
            <p:cNvPr id="3439" name="Group 3633"/>
            <p:cNvGrpSpPr>
              <a:grpSpLocks/>
            </p:cNvGrpSpPr>
            <p:nvPr/>
          </p:nvGrpSpPr>
          <p:grpSpPr bwMode="auto">
            <a:xfrm>
              <a:off x="5182" y="1691"/>
              <a:ext cx="3935" cy="3799"/>
              <a:chOff x="5182" y="1691"/>
              <a:chExt cx="3935" cy="3799"/>
            </a:xfrm>
            <a:grpFill/>
          </p:grpSpPr>
          <p:sp>
            <p:nvSpPr>
              <p:cNvPr id="3908" name="Rectangle 3433"/>
              <p:cNvSpPr>
                <a:spLocks noChangeArrowheads="1"/>
              </p:cNvSpPr>
              <p:nvPr/>
            </p:nvSpPr>
            <p:spPr bwMode="auto">
              <a:xfrm>
                <a:off x="9032" y="1691"/>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9" name="Rectangle 3434"/>
              <p:cNvSpPr>
                <a:spLocks noChangeArrowheads="1"/>
              </p:cNvSpPr>
              <p:nvPr/>
            </p:nvSpPr>
            <p:spPr bwMode="auto">
              <a:xfrm>
                <a:off x="8900" y="1691"/>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0" name="Rectangle 3435"/>
              <p:cNvSpPr>
                <a:spLocks noChangeArrowheads="1"/>
              </p:cNvSpPr>
              <p:nvPr/>
            </p:nvSpPr>
            <p:spPr bwMode="auto">
              <a:xfrm>
                <a:off x="8767"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1" name="Rectangle 3436"/>
              <p:cNvSpPr>
                <a:spLocks noChangeArrowheads="1"/>
              </p:cNvSpPr>
              <p:nvPr/>
            </p:nvSpPr>
            <p:spPr bwMode="auto">
              <a:xfrm>
                <a:off x="8635"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2" name="Rectangle 3437"/>
              <p:cNvSpPr>
                <a:spLocks noChangeArrowheads="1"/>
              </p:cNvSpPr>
              <p:nvPr/>
            </p:nvSpPr>
            <p:spPr bwMode="auto">
              <a:xfrm>
                <a:off x="8370"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3" name="Rectangle 3438"/>
              <p:cNvSpPr>
                <a:spLocks noChangeArrowheads="1"/>
              </p:cNvSpPr>
              <p:nvPr/>
            </p:nvSpPr>
            <p:spPr bwMode="auto">
              <a:xfrm>
                <a:off x="8238" y="1691"/>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4" name="Rectangle 3439"/>
              <p:cNvSpPr>
                <a:spLocks noChangeArrowheads="1"/>
              </p:cNvSpPr>
              <p:nvPr/>
            </p:nvSpPr>
            <p:spPr bwMode="auto">
              <a:xfrm>
                <a:off x="8103" y="1691"/>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5" name="Rectangle 3440"/>
              <p:cNvSpPr>
                <a:spLocks noChangeArrowheads="1"/>
              </p:cNvSpPr>
              <p:nvPr/>
            </p:nvSpPr>
            <p:spPr bwMode="auto">
              <a:xfrm>
                <a:off x="7970"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6" name="Rectangle 3441"/>
              <p:cNvSpPr>
                <a:spLocks noChangeArrowheads="1"/>
              </p:cNvSpPr>
              <p:nvPr/>
            </p:nvSpPr>
            <p:spPr bwMode="auto">
              <a:xfrm>
                <a:off x="7838"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7" name="Rectangle 3442"/>
              <p:cNvSpPr>
                <a:spLocks noChangeArrowheads="1"/>
              </p:cNvSpPr>
              <p:nvPr/>
            </p:nvSpPr>
            <p:spPr bwMode="auto">
              <a:xfrm>
                <a:off x="7705"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8" name="Rectangle 3443"/>
              <p:cNvSpPr>
                <a:spLocks noChangeArrowheads="1"/>
              </p:cNvSpPr>
              <p:nvPr/>
            </p:nvSpPr>
            <p:spPr bwMode="auto">
              <a:xfrm>
                <a:off x="7573"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19" name="Rectangle 3444"/>
              <p:cNvSpPr>
                <a:spLocks noChangeArrowheads="1"/>
              </p:cNvSpPr>
              <p:nvPr/>
            </p:nvSpPr>
            <p:spPr bwMode="auto">
              <a:xfrm>
                <a:off x="7441" y="1691"/>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0" name="Rectangle 3445"/>
              <p:cNvSpPr>
                <a:spLocks noChangeArrowheads="1"/>
              </p:cNvSpPr>
              <p:nvPr/>
            </p:nvSpPr>
            <p:spPr bwMode="auto">
              <a:xfrm>
                <a:off x="7306" y="1691"/>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1" name="Rectangle 3446"/>
              <p:cNvSpPr>
                <a:spLocks noChangeArrowheads="1"/>
              </p:cNvSpPr>
              <p:nvPr/>
            </p:nvSpPr>
            <p:spPr bwMode="auto">
              <a:xfrm>
                <a:off x="7041"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2" name="Rectangle 3447"/>
              <p:cNvSpPr>
                <a:spLocks noChangeArrowheads="1"/>
              </p:cNvSpPr>
              <p:nvPr/>
            </p:nvSpPr>
            <p:spPr bwMode="auto">
              <a:xfrm>
                <a:off x="9032" y="182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3" name="Rectangle 3448"/>
              <p:cNvSpPr>
                <a:spLocks noChangeArrowheads="1"/>
              </p:cNvSpPr>
              <p:nvPr/>
            </p:nvSpPr>
            <p:spPr bwMode="auto">
              <a:xfrm>
                <a:off x="8900" y="182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4" name="Rectangle 3449"/>
              <p:cNvSpPr>
                <a:spLocks noChangeArrowheads="1"/>
              </p:cNvSpPr>
              <p:nvPr/>
            </p:nvSpPr>
            <p:spPr bwMode="auto">
              <a:xfrm>
                <a:off x="8767"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5" name="Rectangle 3450"/>
              <p:cNvSpPr>
                <a:spLocks noChangeArrowheads="1"/>
              </p:cNvSpPr>
              <p:nvPr/>
            </p:nvSpPr>
            <p:spPr bwMode="auto">
              <a:xfrm>
                <a:off x="8635"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6" name="Rectangle 3451"/>
              <p:cNvSpPr>
                <a:spLocks noChangeArrowheads="1"/>
              </p:cNvSpPr>
              <p:nvPr/>
            </p:nvSpPr>
            <p:spPr bwMode="auto">
              <a:xfrm>
                <a:off x="8103" y="182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7" name="Rectangle 3452"/>
              <p:cNvSpPr>
                <a:spLocks noChangeArrowheads="1"/>
              </p:cNvSpPr>
              <p:nvPr/>
            </p:nvSpPr>
            <p:spPr bwMode="auto">
              <a:xfrm>
                <a:off x="7970"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8" name="Rectangle 3453"/>
              <p:cNvSpPr>
                <a:spLocks noChangeArrowheads="1"/>
              </p:cNvSpPr>
              <p:nvPr/>
            </p:nvSpPr>
            <p:spPr bwMode="auto">
              <a:xfrm>
                <a:off x="7838"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29" name="Rectangle 3454"/>
              <p:cNvSpPr>
                <a:spLocks noChangeArrowheads="1"/>
              </p:cNvSpPr>
              <p:nvPr/>
            </p:nvSpPr>
            <p:spPr bwMode="auto">
              <a:xfrm>
                <a:off x="7705"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0" name="Rectangle 3455"/>
              <p:cNvSpPr>
                <a:spLocks noChangeArrowheads="1"/>
              </p:cNvSpPr>
              <p:nvPr/>
            </p:nvSpPr>
            <p:spPr bwMode="auto">
              <a:xfrm>
                <a:off x="7573"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1" name="Rectangle 3456"/>
              <p:cNvSpPr>
                <a:spLocks noChangeArrowheads="1"/>
              </p:cNvSpPr>
              <p:nvPr/>
            </p:nvSpPr>
            <p:spPr bwMode="auto">
              <a:xfrm>
                <a:off x="7041"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2" name="Rectangle 3457"/>
              <p:cNvSpPr>
                <a:spLocks noChangeArrowheads="1"/>
              </p:cNvSpPr>
              <p:nvPr/>
            </p:nvSpPr>
            <p:spPr bwMode="auto">
              <a:xfrm>
                <a:off x="6909" y="182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3" name="Rectangle 3458"/>
              <p:cNvSpPr>
                <a:spLocks noChangeArrowheads="1"/>
              </p:cNvSpPr>
              <p:nvPr/>
            </p:nvSpPr>
            <p:spPr bwMode="auto">
              <a:xfrm>
                <a:off x="9032" y="195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4" name="Rectangle 3459"/>
              <p:cNvSpPr>
                <a:spLocks noChangeArrowheads="1"/>
              </p:cNvSpPr>
              <p:nvPr/>
            </p:nvSpPr>
            <p:spPr bwMode="auto">
              <a:xfrm>
                <a:off x="8900" y="195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5" name="Rectangle 3460"/>
              <p:cNvSpPr>
                <a:spLocks noChangeArrowheads="1"/>
              </p:cNvSpPr>
              <p:nvPr/>
            </p:nvSpPr>
            <p:spPr bwMode="auto">
              <a:xfrm>
                <a:off x="8767"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6" name="Rectangle 3461"/>
              <p:cNvSpPr>
                <a:spLocks noChangeArrowheads="1"/>
              </p:cNvSpPr>
              <p:nvPr/>
            </p:nvSpPr>
            <p:spPr bwMode="auto">
              <a:xfrm>
                <a:off x="8238" y="19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7" name="Rectangle 3462"/>
              <p:cNvSpPr>
                <a:spLocks noChangeArrowheads="1"/>
              </p:cNvSpPr>
              <p:nvPr/>
            </p:nvSpPr>
            <p:spPr bwMode="auto">
              <a:xfrm>
                <a:off x="8103" y="195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8" name="Rectangle 3463"/>
              <p:cNvSpPr>
                <a:spLocks noChangeArrowheads="1"/>
              </p:cNvSpPr>
              <p:nvPr/>
            </p:nvSpPr>
            <p:spPr bwMode="auto">
              <a:xfrm>
                <a:off x="7970"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39" name="Rectangle 3464"/>
              <p:cNvSpPr>
                <a:spLocks noChangeArrowheads="1"/>
              </p:cNvSpPr>
              <p:nvPr/>
            </p:nvSpPr>
            <p:spPr bwMode="auto">
              <a:xfrm>
                <a:off x="7838"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0" name="Rectangle 3465"/>
              <p:cNvSpPr>
                <a:spLocks noChangeArrowheads="1"/>
              </p:cNvSpPr>
              <p:nvPr/>
            </p:nvSpPr>
            <p:spPr bwMode="auto">
              <a:xfrm>
                <a:off x="7705"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1" name="Rectangle 3466"/>
              <p:cNvSpPr>
                <a:spLocks noChangeArrowheads="1"/>
              </p:cNvSpPr>
              <p:nvPr/>
            </p:nvSpPr>
            <p:spPr bwMode="auto">
              <a:xfrm>
                <a:off x="7573"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2" name="Rectangle 3467"/>
              <p:cNvSpPr>
                <a:spLocks noChangeArrowheads="1"/>
              </p:cNvSpPr>
              <p:nvPr/>
            </p:nvSpPr>
            <p:spPr bwMode="auto">
              <a:xfrm>
                <a:off x="7441" y="19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3" name="Rectangle 3468"/>
              <p:cNvSpPr>
                <a:spLocks noChangeArrowheads="1"/>
              </p:cNvSpPr>
              <p:nvPr/>
            </p:nvSpPr>
            <p:spPr bwMode="auto">
              <a:xfrm>
                <a:off x="7173"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4" name="Rectangle 3469"/>
              <p:cNvSpPr>
                <a:spLocks noChangeArrowheads="1"/>
              </p:cNvSpPr>
              <p:nvPr/>
            </p:nvSpPr>
            <p:spPr bwMode="auto">
              <a:xfrm>
                <a:off x="7041"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5" name="Rectangle 3470"/>
              <p:cNvSpPr>
                <a:spLocks noChangeArrowheads="1"/>
              </p:cNvSpPr>
              <p:nvPr/>
            </p:nvSpPr>
            <p:spPr bwMode="auto">
              <a:xfrm>
                <a:off x="6909" y="19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6" name="Rectangle 3471"/>
              <p:cNvSpPr>
                <a:spLocks noChangeArrowheads="1"/>
              </p:cNvSpPr>
              <p:nvPr/>
            </p:nvSpPr>
            <p:spPr bwMode="auto">
              <a:xfrm>
                <a:off x="6776"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7" name="Rectangle 3472"/>
              <p:cNvSpPr>
                <a:spLocks noChangeArrowheads="1"/>
              </p:cNvSpPr>
              <p:nvPr/>
            </p:nvSpPr>
            <p:spPr bwMode="auto">
              <a:xfrm>
                <a:off x="9032" y="208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8" name="Rectangle 3473"/>
              <p:cNvSpPr>
                <a:spLocks noChangeArrowheads="1"/>
              </p:cNvSpPr>
              <p:nvPr/>
            </p:nvSpPr>
            <p:spPr bwMode="auto">
              <a:xfrm>
                <a:off x="8900" y="208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49" name="Rectangle 3474"/>
              <p:cNvSpPr>
                <a:spLocks noChangeArrowheads="1"/>
              </p:cNvSpPr>
              <p:nvPr/>
            </p:nvSpPr>
            <p:spPr bwMode="auto">
              <a:xfrm>
                <a:off x="8103" y="208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0" name="Rectangle 3475"/>
              <p:cNvSpPr>
                <a:spLocks noChangeArrowheads="1"/>
              </p:cNvSpPr>
              <p:nvPr/>
            </p:nvSpPr>
            <p:spPr bwMode="auto">
              <a:xfrm>
                <a:off x="7970"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1" name="Rectangle 3476"/>
              <p:cNvSpPr>
                <a:spLocks noChangeArrowheads="1"/>
              </p:cNvSpPr>
              <p:nvPr/>
            </p:nvSpPr>
            <p:spPr bwMode="auto">
              <a:xfrm>
                <a:off x="7838"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2" name="Rectangle 3477"/>
              <p:cNvSpPr>
                <a:spLocks noChangeArrowheads="1"/>
              </p:cNvSpPr>
              <p:nvPr/>
            </p:nvSpPr>
            <p:spPr bwMode="auto">
              <a:xfrm>
                <a:off x="7705"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3" name="Rectangle 3478"/>
              <p:cNvSpPr>
                <a:spLocks noChangeArrowheads="1"/>
              </p:cNvSpPr>
              <p:nvPr/>
            </p:nvSpPr>
            <p:spPr bwMode="auto">
              <a:xfrm>
                <a:off x="7573"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4" name="Rectangle 3479"/>
              <p:cNvSpPr>
                <a:spLocks noChangeArrowheads="1"/>
              </p:cNvSpPr>
              <p:nvPr/>
            </p:nvSpPr>
            <p:spPr bwMode="auto">
              <a:xfrm>
                <a:off x="7441" y="208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5" name="Rectangle 3480"/>
              <p:cNvSpPr>
                <a:spLocks noChangeArrowheads="1"/>
              </p:cNvSpPr>
              <p:nvPr/>
            </p:nvSpPr>
            <p:spPr bwMode="auto">
              <a:xfrm>
                <a:off x="7306" y="208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6" name="Rectangle 3481"/>
              <p:cNvSpPr>
                <a:spLocks noChangeArrowheads="1"/>
              </p:cNvSpPr>
              <p:nvPr/>
            </p:nvSpPr>
            <p:spPr bwMode="auto">
              <a:xfrm>
                <a:off x="7173"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7" name="Rectangle 3482"/>
              <p:cNvSpPr>
                <a:spLocks noChangeArrowheads="1"/>
              </p:cNvSpPr>
              <p:nvPr/>
            </p:nvSpPr>
            <p:spPr bwMode="auto">
              <a:xfrm>
                <a:off x="7041"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8" name="Rectangle 3483"/>
              <p:cNvSpPr>
                <a:spLocks noChangeArrowheads="1"/>
              </p:cNvSpPr>
              <p:nvPr/>
            </p:nvSpPr>
            <p:spPr bwMode="auto">
              <a:xfrm>
                <a:off x="6909" y="208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59" name="Rectangle 3484"/>
              <p:cNvSpPr>
                <a:spLocks noChangeArrowheads="1"/>
              </p:cNvSpPr>
              <p:nvPr/>
            </p:nvSpPr>
            <p:spPr bwMode="auto">
              <a:xfrm>
                <a:off x="6776" y="208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0" name="Rectangle 3485"/>
              <p:cNvSpPr>
                <a:spLocks noChangeArrowheads="1"/>
              </p:cNvSpPr>
              <p:nvPr/>
            </p:nvSpPr>
            <p:spPr bwMode="auto">
              <a:xfrm>
                <a:off x="6644" y="208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1" name="Rectangle 3486"/>
              <p:cNvSpPr>
                <a:spLocks noChangeArrowheads="1"/>
              </p:cNvSpPr>
              <p:nvPr/>
            </p:nvSpPr>
            <p:spPr bwMode="auto">
              <a:xfrm>
                <a:off x="8103" y="2220"/>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2" name="Rectangle 3487"/>
              <p:cNvSpPr>
                <a:spLocks noChangeArrowheads="1"/>
              </p:cNvSpPr>
              <p:nvPr/>
            </p:nvSpPr>
            <p:spPr bwMode="auto">
              <a:xfrm>
                <a:off x="7970" y="222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3" name="Rectangle 3488"/>
              <p:cNvSpPr>
                <a:spLocks noChangeArrowheads="1"/>
              </p:cNvSpPr>
              <p:nvPr/>
            </p:nvSpPr>
            <p:spPr bwMode="auto">
              <a:xfrm>
                <a:off x="7573" y="222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4" name="Rectangle 3489"/>
              <p:cNvSpPr>
                <a:spLocks noChangeArrowheads="1"/>
              </p:cNvSpPr>
              <p:nvPr/>
            </p:nvSpPr>
            <p:spPr bwMode="auto">
              <a:xfrm>
                <a:off x="7441" y="2220"/>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5" name="Rectangle 3490"/>
              <p:cNvSpPr>
                <a:spLocks noChangeArrowheads="1"/>
              </p:cNvSpPr>
              <p:nvPr/>
            </p:nvSpPr>
            <p:spPr bwMode="auto">
              <a:xfrm>
                <a:off x="7306" y="2220"/>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6" name="Rectangle 3491"/>
              <p:cNvSpPr>
                <a:spLocks noChangeArrowheads="1"/>
              </p:cNvSpPr>
              <p:nvPr/>
            </p:nvSpPr>
            <p:spPr bwMode="auto">
              <a:xfrm>
                <a:off x="7041" y="222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7" name="Rectangle 3492"/>
              <p:cNvSpPr>
                <a:spLocks noChangeArrowheads="1"/>
              </p:cNvSpPr>
              <p:nvPr/>
            </p:nvSpPr>
            <p:spPr bwMode="auto">
              <a:xfrm>
                <a:off x="6909" y="2220"/>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8" name="Rectangle 3493"/>
              <p:cNvSpPr>
                <a:spLocks noChangeArrowheads="1"/>
              </p:cNvSpPr>
              <p:nvPr/>
            </p:nvSpPr>
            <p:spPr bwMode="auto">
              <a:xfrm>
                <a:off x="6776" y="222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69" name="Rectangle 3494"/>
              <p:cNvSpPr>
                <a:spLocks noChangeArrowheads="1"/>
              </p:cNvSpPr>
              <p:nvPr/>
            </p:nvSpPr>
            <p:spPr bwMode="auto">
              <a:xfrm>
                <a:off x="7573" y="23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0" name="Rectangle 3495"/>
              <p:cNvSpPr>
                <a:spLocks noChangeArrowheads="1"/>
              </p:cNvSpPr>
              <p:nvPr/>
            </p:nvSpPr>
            <p:spPr bwMode="auto">
              <a:xfrm>
                <a:off x="7441" y="23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1" name="Rectangle 3496"/>
              <p:cNvSpPr>
                <a:spLocks noChangeArrowheads="1"/>
              </p:cNvSpPr>
              <p:nvPr/>
            </p:nvSpPr>
            <p:spPr bwMode="auto">
              <a:xfrm>
                <a:off x="7306" y="235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2" name="Rectangle 3497"/>
              <p:cNvSpPr>
                <a:spLocks noChangeArrowheads="1"/>
              </p:cNvSpPr>
              <p:nvPr/>
            </p:nvSpPr>
            <p:spPr bwMode="auto">
              <a:xfrm>
                <a:off x="7173" y="23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3" name="Rectangle 3498"/>
              <p:cNvSpPr>
                <a:spLocks noChangeArrowheads="1"/>
              </p:cNvSpPr>
              <p:nvPr/>
            </p:nvSpPr>
            <p:spPr bwMode="auto">
              <a:xfrm>
                <a:off x="6776" y="23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4" name="Rectangle 3499"/>
              <p:cNvSpPr>
                <a:spLocks noChangeArrowheads="1"/>
              </p:cNvSpPr>
              <p:nvPr/>
            </p:nvSpPr>
            <p:spPr bwMode="auto">
              <a:xfrm>
                <a:off x="6644" y="23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5" name="Rectangle 3500"/>
              <p:cNvSpPr>
                <a:spLocks noChangeArrowheads="1"/>
              </p:cNvSpPr>
              <p:nvPr/>
            </p:nvSpPr>
            <p:spPr bwMode="auto">
              <a:xfrm>
                <a:off x="6509" y="235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6" name="Rectangle 3501"/>
              <p:cNvSpPr>
                <a:spLocks noChangeArrowheads="1"/>
              </p:cNvSpPr>
              <p:nvPr/>
            </p:nvSpPr>
            <p:spPr bwMode="auto">
              <a:xfrm>
                <a:off x="7573" y="248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7" name="Rectangle 3502"/>
              <p:cNvSpPr>
                <a:spLocks noChangeArrowheads="1"/>
              </p:cNvSpPr>
              <p:nvPr/>
            </p:nvSpPr>
            <p:spPr bwMode="auto">
              <a:xfrm>
                <a:off x="7441" y="248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8" name="Rectangle 3503"/>
              <p:cNvSpPr>
                <a:spLocks noChangeArrowheads="1"/>
              </p:cNvSpPr>
              <p:nvPr/>
            </p:nvSpPr>
            <p:spPr bwMode="auto">
              <a:xfrm>
                <a:off x="7306" y="2487"/>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79" name="Rectangle 3504"/>
              <p:cNvSpPr>
                <a:spLocks noChangeArrowheads="1"/>
              </p:cNvSpPr>
              <p:nvPr/>
            </p:nvSpPr>
            <p:spPr bwMode="auto">
              <a:xfrm>
                <a:off x="7173" y="248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0" name="Rectangle 3505"/>
              <p:cNvSpPr>
                <a:spLocks noChangeArrowheads="1"/>
              </p:cNvSpPr>
              <p:nvPr/>
            </p:nvSpPr>
            <p:spPr bwMode="auto">
              <a:xfrm>
                <a:off x="7041" y="248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1" name="Rectangle 3506"/>
              <p:cNvSpPr>
                <a:spLocks noChangeArrowheads="1"/>
              </p:cNvSpPr>
              <p:nvPr/>
            </p:nvSpPr>
            <p:spPr bwMode="auto">
              <a:xfrm>
                <a:off x="6909" y="248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2" name="Rectangle 3507"/>
              <p:cNvSpPr>
                <a:spLocks noChangeArrowheads="1"/>
              </p:cNvSpPr>
              <p:nvPr/>
            </p:nvSpPr>
            <p:spPr bwMode="auto">
              <a:xfrm>
                <a:off x="6377" y="248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3" name="Rectangle 3508"/>
              <p:cNvSpPr>
                <a:spLocks noChangeArrowheads="1"/>
              </p:cNvSpPr>
              <p:nvPr/>
            </p:nvSpPr>
            <p:spPr bwMode="auto">
              <a:xfrm>
                <a:off x="7306" y="2620"/>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4" name="Rectangle 3509"/>
              <p:cNvSpPr>
                <a:spLocks noChangeArrowheads="1"/>
              </p:cNvSpPr>
              <p:nvPr/>
            </p:nvSpPr>
            <p:spPr bwMode="auto">
              <a:xfrm>
                <a:off x="7173" y="262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5" name="Rectangle 3510"/>
              <p:cNvSpPr>
                <a:spLocks noChangeArrowheads="1"/>
              </p:cNvSpPr>
              <p:nvPr/>
            </p:nvSpPr>
            <p:spPr bwMode="auto">
              <a:xfrm>
                <a:off x="7041" y="262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6" name="Rectangle 3511"/>
              <p:cNvSpPr>
                <a:spLocks noChangeArrowheads="1"/>
              </p:cNvSpPr>
              <p:nvPr/>
            </p:nvSpPr>
            <p:spPr bwMode="auto">
              <a:xfrm>
                <a:off x="6909" y="262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7" name="Rectangle 3512"/>
              <p:cNvSpPr>
                <a:spLocks noChangeArrowheads="1"/>
              </p:cNvSpPr>
              <p:nvPr/>
            </p:nvSpPr>
            <p:spPr bwMode="auto">
              <a:xfrm>
                <a:off x="6776" y="262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8" name="Rectangle 3513"/>
              <p:cNvSpPr>
                <a:spLocks noChangeArrowheads="1"/>
              </p:cNvSpPr>
              <p:nvPr/>
            </p:nvSpPr>
            <p:spPr bwMode="auto">
              <a:xfrm>
                <a:off x="6244" y="262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89" name="Rectangle 3514"/>
              <p:cNvSpPr>
                <a:spLocks noChangeArrowheads="1"/>
              </p:cNvSpPr>
              <p:nvPr/>
            </p:nvSpPr>
            <p:spPr bwMode="auto">
              <a:xfrm>
                <a:off x="7173" y="275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0" name="Rectangle 3515"/>
              <p:cNvSpPr>
                <a:spLocks noChangeArrowheads="1"/>
              </p:cNvSpPr>
              <p:nvPr/>
            </p:nvSpPr>
            <p:spPr bwMode="auto">
              <a:xfrm>
                <a:off x="7041" y="275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1" name="Rectangle 3516"/>
              <p:cNvSpPr>
                <a:spLocks noChangeArrowheads="1"/>
              </p:cNvSpPr>
              <p:nvPr/>
            </p:nvSpPr>
            <p:spPr bwMode="auto">
              <a:xfrm>
                <a:off x="7173" y="288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2" name="Rectangle 3517"/>
              <p:cNvSpPr>
                <a:spLocks noChangeArrowheads="1"/>
              </p:cNvSpPr>
              <p:nvPr/>
            </p:nvSpPr>
            <p:spPr bwMode="auto">
              <a:xfrm>
                <a:off x="7041" y="288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3" name="Rectangle 3518"/>
              <p:cNvSpPr>
                <a:spLocks noChangeArrowheads="1"/>
              </p:cNvSpPr>
              <p:nvPr/>
            </p:nvSpPr>
            <p:spPr bwMode="auto">
              <a:xfrm>
                <a:off x="6909" y="2885"/>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4" name="Rectangle 3519"/>
              <p:cNvSpPr>
                <a:spLocks noChangeArrowheads="1"/>
              </p:cNvSpPr>
              <p:nvPr/>
            </p:nvSpPr>
            <p:spPr bwMode="auto">
              <a:xfrm>
                <a:off x="6776" y="288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5" name="Rectangle 3520"/>
              <p:cNvSpPr>
                <a:spLocks noChangeArrowheads="1"/>
              </p:cNvSpPr>
              <p:nvPr/>
            </p:nvSpPr>
            <p:spPr bwMode="auto">
              <a:xfrm>
                <a:off x="7173" y="301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6" name="Rectangle 3521"/>
              <p:cNvSpPr>
                <a:spLocks noChangeArrowheads="1"/>
              </p:cNvSpPr>
              <p:nvPr/>
            </p:nvSpPr>
            <p:spPr bwMode="auto">
              <a:xfrm>
                <a:off x="7041" y="301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7" name="Rectangle 3522"/>
              <p:cNvSpPr>
                <a:spLocks noChangeArrowheads="1"/>
              </p:cNvSpPr>
              <p:nvPr/>
            </p:nvSpPr>
            <p:spPr bwMode="auto">
              <a:xfrm>
                <a:off x="6909" y="301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8" name="Rectangle 3523"/>
              <p:cNvSpPr>
                <a:spLocks noChangeArrowheads="1"/>
              </p:cNvSpPr>
              <p:nvPr/>
            </p:nvSpPr>
            <p:spPr bwMode="auto">
              <a:xfrm>
                <a:off x="6776" y="301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99" name="Rectangle 3524"/>
              <p:cNvSpPr>
                <a:spLocks noChangeArrowheads="1"/>
              </p:cNvSpPr>
              <p:nvPr/>
            </p:nvSpPr>
            <p:spPr bwMode="auto">
              <a:xfrm>
                <a:off x="6644" y="301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0" name="Rectangle 3525"/>
              <p:cNvSpPr>
                <a:spLocks noChangeArrowheads="1"/>
              </p:cNvSpPr>
              <p:nvPr/>
            </p:nvSpPr>
            <p:spPr bwMode="auto">
              <a:xfrm>
                <a:off x="7173" y="315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1" name="Rectangle 3526"/>
              <p:cNvSpPr>
                <a:spLocks noChangeArrowheads="1"/>
              </p:cNvSpPr>
              <p:nvPr/>
            </p:nvSpPr>
            <p:spPr bwMode="auto">
              <a:xfrm>
                <a:off x="7041" y="315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2" name="Rectangle 3527"/>
              <p:cNvSpPr>
                <a:spLocks noChangeArrowheads="1"/>
              </p:cNvSpPr>
              <p:nvPr/>
            </p:nvSpPr>
            <p:spPr bwMode="auto">
              <a:xfrm>
                <a:off x="6909" y="315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3" name="Rectangle 3528"/>
              <p:cNvSpPr>
                <a:spLocks noChangeArrowheads="1"/>
              </p:cNvSpPr>
              <p:nvPr/>
            </p:nvSpPr>
            <p:spPr bwMode="auto">
              <a:xfrm>
                <a:off x="6776" y="315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4" name="Rectangle 3529"/>
              <p:cNvSpPr>
                <a:spLocks noChangeArrowheads="1"/>
              </p:cNvSpPr>
              <p:nvPr/>
            </p:nvSpPr>
            <p:spPr bwMode="auto">
              <a:xfrm>
                <a:off x="6644" y="315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5" name="Rectangle 3530"/>
              <p:cNvSpPr>
                <a:spLocks noChangeArrowheads="1"/>
              </p:cNvSpPr>
              <p:nvPr/>
            </p:nvSpPr>
            <p:spPr bwMode="auto">
              <a:xfrm>
                <a:off x="7041" y="328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6" name="Rectangle 3531"/>
              <p:cNvSpPr>
                <a:spLocks noChangeArrowheads="1"/>
              </p:cNvSpPr>
              <p:nvPr/>
            </p:nvSpPr>
            <p:spPr bwMode="auto">
              <a:xfrm>
                <a:off x="6909" y="328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7" name="Rectangle 3532"/>
              <p:cNvSpPr>
                <a:spLocks noChangeArrowheads="1"/>
              </p:cNvSpPr>
              <p:nvPr/>
            </p:nvSpPr>
            <p:spPr bwMode="auto">
              <a:xfrm>
                <a:off x="6776" y="328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8" name="Rectangle 3533"/>
              <p:cNvSpPr>
                <a:spLocks noChangeArrowheads="1"/>
              </p:cNvSpPr>
              <p:nvPr/>
            </p:nvSpPr>
            <p:spPr bwMode="auto">
              <a:xfrm>
                <a:off x="6644" y="328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09" name="Rectangle 3534"/>
              <p:cNvSpPr>
                <a:spLocks noChangeArrowheads="1"/>
              </p:cNvSpPr>
              <p:nvPr/>
            </p:nvSpPr>
            <p:spPr bwMode="auto">
              <a:xfrm>
                <a:off x="6509" y="328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0" name="Rectangle 3535"/>
              <p:cNvSpPr>
                <a:spLocks noChangeArrowheads="1"/>
              </p:cNvSpPr>
              <p:nvPr/>
            </p:nvSpPr>
            <p:spPr bwMode="auto">
              <a:xfrm>
                <a:off x="7041" y="341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1" name="Rectangle 3536"/>
              <p:cNvSpPr>
                <a:spLocks noChangeArrowheads="1"/>
              </p:cNvSpPr>
              <p:nvPr/>
            </p:nvSpPr>
            <p:spPr bwMode="auto">
              <a:xfrm>
                <a:off x="6909" y="341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2" name="Rectangle 3537"/>
              <p:cNvSpPr>
                <a:spLocks noChangeArrowheads="1"/>
              </p:cNvSpPr>
              <p:nvPr/>
            </p:nvSpPr>
            <p:spPr bwMode="auto">
              <a:xfrm>
                <a:off x="6776" y="341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3" name="Rectangle 3538"/>
              <p:cNvSpPr>
                <a:spLocks noChangeArrowheads="1"/>
              </p:cNvSpPr>
              <p:nvPr/>
            </p:nvSpPr>
            <p:spPr bwMode="auto">
              <a:xfrm>
                <a:off x="6644" y="341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4" name="Rectangle 3539"/>
              <p:cNvSpPr>
                <a:spLocks noChangeArrowheads="1"/>
              </p:cNvSpPr>
              <p:nvPr/>
            </p:nvSpPr>
            <p:spPr bwMode="auto">
              <a:xfrm>
                <a:off x="6509" y="3417"/>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5" name="Rectangle 3540"/>
              <p:cNvSpPr>
                <a:spLocks noChangeArrowheads="1"/>
              </p:cNvSpPr>
              <p:nvPr/>
            </p:nvSpPr>
            <p:spPr bwMode="auto">
              <a:xfrm>
                <a:off x="6377" y="341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6" name="Rectangle 3541"/>
              <p:cNvSpPr>
                <a:spLocks noChangeArrowheads="1"/>
              </p:cNvSpPr>
              <p:nvPr/>
            </p:nvSpPr>
            <p:spPr bwMode="auto">
              <a:xfrm>
                <a:off x="6909" y="354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7" name="Rectangle 3542"/>
              <p:cNvSpPr>
                <a:spLocks noChangeArrowheads="1"/>
              </p:cNvSpPr>
              <p:nvPr/>
            </p:nvSpPr>
            <p:spPr bwMode="auto">
              <a:xfrm>
                <a:off x="6776" y="354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8" name="Rectangle 3543"/>
              <p:cNvSpPr>
                <a:spLocks noChangeArrowheads="1"/>
              </p:cNvSpPr>
              <p:nvPr/>
            </p:nvSpPr>
            <p:spPr bwMode="auto">
              <a:xfrm>
                <a:off x="6644" y="354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19" name="Rectangle 3544"/>
              <p:cNvSpPr>
                <a:spLocks noChangeArrowheads="1"/>
              </p:cNvSpPr>
              <p:nvPr/>
            </p:nvSpPr>
            <p:spPr bwMode="auto">
              <a:xfrm>
                <a:off x="6509" y="3549"/>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0" name="Rectangle 3545"/>
              <p:cNvSpPr>
                <a:spLocks noChangeArrowheads="1"/>
              </p:cNvSpPr>
              <p:nvPr/>
            </p:nvSpPr>
            <p:spPr bwMode="auto">
              <a:xfrm>
                <a:off x="6377" y="354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1" name="Rectangle 3546"/>
              <p:cNvSpPr>
                <a:spLocks noChangeArrowheads="1"/>
              </p:cNvSpPr>
              <p:nvPr/>
            </p:nvSpPr>
            <p:spPr bwMode="auto">
              <a:xfrm>
                <a:off x="6909" y="3682"/>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2" name="Rectangle 3547"/>
              <p:cNvSpPr>
                <a:spLocks noChangeArrowheads="1"/>
              </p:cNvSpPr>
              <p:nvPr/>
            </p:nvSpPr>
            <p:spPr bwMode="auto">
              <a:xfrm>
                <a:off x="6776" y="368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3" name="Rectangle 3548"/>
              <p:cNvSpPr>
                <a:spLocks noChangeArrowheads="1"/>
              </p:cNvSpPr>
              <p:nvPr/>
            </p:nvSpPr>
            <p:spPr bwMode="auto">
              <a:xfrm>
                <a:off x="6644" y="3682"/>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4" name="Rectangle 3549"/>
              <p:cNvSpPr>
                <a:spLocks noChangeArrowheads="1"/>
              </p:cNvSpPr>
              <p:nvPr/>
            </p:nvSpPr>
            <p:spPr bwMode="auto">
              <a:xfrm>
                <a:off x="6509" y="3682"/>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5" name="Rectangle 3550"/>
              <p:cNvSpPr>
                <a:spLocks noChangeArrowheads="1"/>
              </p:cNvSpPr>
              <p:nvPr/>
            </p:nvSpPr>
            <p:spPr bwMode="auto">
              <a:xfrm>
                <a:off x="6377" y="3682"/>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6" name="Rectangle 3551"/>
              <p:cNvSpPr>
                <a:spLocks noChangeArrowheads="1"/>
              </p:cNvSpPr>
              <p:nvPr/>
            </p:nvSpPr>
            <p:spPr bwMode="auto">
              <a:xfrm>
                <a:off x="6776" y="381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7" name="Rectangle 3552"/>
              <p:cNvSpPr>
                <a:spLocks noChangeArrowheads="1"/>
              </p:cNvSpPr>
              <p:nvPr/>
            </p:nvSpPr>
            <p:spPr bwMode="auto">
              <a:xfrm>
                <a:off x="6644" y="381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8" name="Rectangle 3553"/>
              <p:cNvSpPr>
                <a:spLocks noChangeArrowheads="1"/>
              </p:cNvSpPr>
              <p:nvPr/>
            </p:nvSpPr>
            <p:spPr bwMode="auto">
              <a:xfrm>
                <a:off x="6509" y="3814"/>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29" name="Rectangle 3554"/>
              <p:cNvSpPr>
                <a:spLocks noChangeArrowheads="1"/>
              </p:cNvSpPr>
              <p:nvPr/>
            </p:nvSpPr>
            <p:spPr bwMode="auto">
              <a:xfrm>
                <a:off x="6377" y="381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0" name="Rectangle 3555"/>
              <p:cNvSpPr>
                <a:spLocks noChangeArrowheads="1"/>
              </p:cNvSpPr>
              <p:nvPr/>
            </p:nvSpPr>
            <p:spPr bwMode="auto">
              <a:xfrm>
                <a:off x="6244" y="381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1" name="Rectangle 3556"/>
              <p:cNvSpPr>
                <a:spLocks noChangeArrowheads="1"/>
              </p:cNvSpPr>
              <p:nvPr/>
            </p:nvSpPr>
            <p:spPr bwMode="auto">
              <a:xfrm>
                <a:off x="6112" y="381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2" name="Rectangle 3557"/>
              <p:cNvSpPr>
                <a:spLocks noChangeArrowheads="1"/>
              </p:cNvSpPr>
              <p:nvPr/>
            </p:nvSpPr>
            <p:spPr bwMode="auto">
              <a:xfrm>
                <a:off x="6776" y="394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3" name="Rectangle 3558"/>
              <p:cNvSpPr>
                <a:spLocks noChangeArrowheads="1"/>
              </p:cNvSpPr>
              <p:nvPr/>
            </p:nvSpPr>
            <p:spPr bwMode="auto">
              <a:xfrm>
                <a:off x="6644" y="394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4" name="Rectangle 3559"/>
              <p:cNvSpPr>
                <a:spLocks noChangeArrowheads="1"/>
              </p:cNvSpPr>
              <p:nvPr/>
            </p:nvSpPr>
            <p:spPr bwMode="auto">
              <a:xfrm>
                <a:off x="6509" y="3949"/>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5" name="Rectangle 3560"/>
              <p:cNvSpPr>
                <a:spLocks noChangeArrowheads="1"/>
              </p:cNvSpPr>
              <p:nvPr/>
            </p:nvSpPr>
            <p:spPr bwMode="auto">
              <a:xfrm>
                <a:off x="6377" y="394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6" name="Rectangle 3561"/>
              <p:cNvSpPr>
                <a:spLocks noChangeArrowheads="1"/>
              </p:cNvSpPr>
              <p:nvPr/>
            </p:nvSpPr>
            <p:spPr bwMode="auto">
              <a:xfrm>
                <a:off x="6244" y="394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7" name="Rectangle 3562"/>
              <p:cNvSpPr>
                <a:spLocks noChangeArrowheads="1"/>
              </p:cNvSpPr>
              <p:nvPr/>
            </p:nvSpPr>
            <p:spPr bwMode="auto">
              <a:xfrm>
                <a:off x="6644" y="408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8" name="Rectangle 3563"/>
              <p:cNvSpPr>
                <a:spLocks noChangeArrowheads="1"/>
              </p:cNvSpPr>
              <p:nvPr/>
            </p:nvSpPr>
            <p:spPr bwMode="auto">
              <a:xfrm>
                <a:off x="6509" y="408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39" name="Rectangle 3564"/>
              <p:cNvSpPr>
                <a:spLocks noChangeArrowheads="1"/>
              </p:cNvSpPr>
              <p:nvPr/>
            </p:nvSpPr>
            <p:spPr bwMode="auto">
              <a:xfrm>
                <a:off x="6377" y="408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0" name="Rectangle 3565"/>
              <p:cNvSpPr>
                <a:spLocks noChangeArrowheads="1"/>
              </p:cNvSpPr>
              <p:nvPr/>
            </p:nvSpPr>
            <p:spPr bwMode="auto">
              <a:xfrm>
                <a:off x="6244" y="408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1" name="Rectangle 3566"/>
              <p:cNvSpPr>
                <a:spLocks noChangeArrowheads="1"/>
              </p:cNvSpPr>
              <p:nvPr/>
            </p:nvSpPr>
            <p:spPr bwMode="auto">
              <a:xfrm>
                <a:off x="6112" y="408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2" name="Rectangle 3567"/>
              <p:cNvSpPr>
                <a:spLocks noChangeArrowheads="1"/>
              </p:cNvSpPr>
              <p:nvPr/>
            </p:nvSpPr>
            <p:spPr bwMode="auto">
              <a:xfrm>
                <a:off x="5979" y="408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3" name="Rectangle 3568"/>
              <p:cNvSpPr>
                <a:spLocks noChangeArrowheads="1"/>
              </p:cNvSpPr>
              <p:nvPr/>
            </p:nvSpPr>
            <p:spPr bwMode="auto">
              <a:xfrm>
                <a:off x="6644" y="4214"/>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4" name="Rectangle 3569"/>
              <p:cNvSpPr>
                <a:spLocks noChangeArrowheads="1"/>
              </p:cNvSpPr>
              <p:nvPr/>
            </p:nvSpPr>
            <p:spPr bwMode="auto">
              <a:xfrm>
                <a:off x="6509" y="4214"/>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5" name="Rectangle 3570"/>
              <p:cNvSpPr>
                <a:spLocks noChangeArrowheads="1"/>
              </p:cNvSpPr>
              <p:nvPr/>
            </p:nvSpPr>
            <p:spPr bwMode="auto">
              <a:xfrm>
                <a:off x="6377" y="4214"/>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6" name="Rectangle 3571"/>
              <p:cNvSpPr>
                <a:spLocks noChangeArrowheads="1"/>
              </p:cNvSpPr>
              <p:nvPr/>
            </p:nvSpPr>
            <p:spPr bwMode="auto">
              <a:xfrm>
                <a:off x="6244" y="4214"/>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7" name="Rectangle 3572"/>
              <p:cNvSpPr>
                <a:spLocks noChangeArrowheads="1"/>
              </p:cNvSpPr>
              <p:nvPr/>
            </p:nvSpPr>
            <p:spPr bwMode="auto">
              <a:xfrm>
                <a:off x="6112" y="4214"/>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8" name="Rectangle 3573"/>
              <p:cNvSpPr>
                <a:spLocks noChangeArrowheads="1"/>
              </p:cNvSpPr>
              <p:nvPr/>
            </p:nvSpPr>
            <p:spPr bwMode="auto">
              <a:xfrm>
                <a:off x="6644" y="434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49" name="Rectangle 3574"/>
              <p:cNvSpPr>
                <a:spLocks noChangeArrowheads="1"/>
              </p:cNvSpPr>
              <p:nvPr/>
            </p:nvSpPr>
            <p:spPr bwMode="auto">
              <a:xfrm>
                <a:off x="6509" y="4346"/>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0" name="Rectangle 3575"/>
              <p:cNvSpPr>
                <a:spLocks noChangeArrowheads="1"/>
              </p:cNvSpPr>
              <p:nvPr/>
            </p:nvSpPr>
            <p:spPr bwMode="auto">
              <a:xfrm>
                <a:off x="6377" y="434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1" name="Rectangle 3576"/>
              <p:cNvSpPr>
                <a:spLocks noChangeArrowheads="1"/>
              </p:cNvSpPr>
              <p:nvPr/>
            </p:nvSpPr>
            <p:spPr bwMode="auto">
              <a:xfrm>
                <a:off x="6244" y="434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2" name="Rectangle 3577"/>
              <p:cNvSpPr>
                <a:spLocks noChangeArrowheads="1"/>
              </p:cNvSpPr>
              <p:nvPr/>
            </p:nvSpPr>
            <p:spPr bwMode="auto">
              <a:xfrm>
                <a:off x="6112" y="434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3" name="Rectangle 3578"/>
              <p:cNvSpPr>
                <a:spLocks noChangeArrowheads="1"/>
              </p:cNvSpPr>
              <p:nvPr/>
            </p:nvSpPr>
            <p:spPr bwMode="auto">
              <a:xfrm>
                <a:off x="6644" y="44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4" name="Rectangle 3579"/>
              <p:cNvSpPr>
                <a:spLocks noChangeArrowheads="1"/>
              </p:cNvSpPr>
              <p:nvPr/>
            </p:nvSpPr>
            <p:spPr bwMode="auto">
              <a:xfrm>
                <a:off x="6509" y="447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5" name="Rectangle 3580"/>
              <p:cNvSpPr>
                <a:spLocks noChangeArrowheads="1"/>
              </p:cNvSpPr>
              <p:nvPr/>
            </p:nvSpPr>
            <p:spPr bwMode="auto">
              <a:xfrm>
                <a:off x="6377" y="44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6" name="Rectangle 3581"/>
              <p:cNvSpPr>
                <a:spLocks noChangeArrowheads="1"/>
              </p:cNvSpPr>
              <p:nvPr/>
            </p:nvSpPr>
            <p:spPr bwMode="auto">
              <a:xfrm>
                <a:off x="6244" y="447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7" name="Rectangle 3582"/>
              <p:cNvSpPr>
                <a:spLocks noChangeArrowheads="1"/>
              </p:cNvSpPr>
              <p:nvPr/>
            </p:nvSpPr>
            <p:spPr bwMode="auto">
              <a:xfrm>
                <a:off x="6112" y="44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8" name="Rectangle 3583"/>
              <p:cNvSpPr>
                <a:spLocks noChangeArrowheads="1"/>
              </p:cNvSpPr>
              <p:nvPr/>
            </p:nvSpPr>
            <p:spPr bwMode="auto">
              <a:xfrm>
                <a:off x="5979" y="447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59" name="Rectangle 3584"/>
              <p:cNvSpPr>
                <a:spLocks noChangeArrowheads="1"/>
              </p:cNvSpPr>
              <p:nvPr/>
            </p:nvSpPr>
            <p:spPr bwMode="auto">
              <a:xfrm>
                <a:off x="5712" y="447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0" name="Rectangle 3585"/>
              <p:cNvSpPr>
                <a:spLocks noChangeArrowheads="1"/>
              </p:cNvSpPr>
              <p:nvPr/>
            </p:nvSpPr>
            <p:spPr bwMode="auto">
              <a:xfrm>
                <a:off x="6509" y="4611"/>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1" name="Rectangle 3586"/>
              <p:cNvSpPr>
                <a:spLocks noChangeArrowheads="1"/>
              </p:cNvSpPr>
              <p:nvPr/>
            </p:nvSpPr>
            <p:spPr bwMode="auto">
              <a:xfrm>
                <a:off x="6377" y="4611"/>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2" name="Rectangle 3587"/>
              <p:cNvSpPr>
                <a:spLocks noChangeArrowheads="1"/>
              </p:cNvSpPr>
              <p:nvPr/>
            </p:nvSpPr>
            <p:spPr bwMode="auto">
              <a:xfrm>
                <a:off x="6244" y="461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3" name="Rectangle 3588"/>
              <p:cNvSpPr>
                <a:spLocks noChangeArrowheads="1"/>
              </p:cNvSpPr>
              <p:nvPr/>
            </p:nvSpPr>
            <p:spPr bwMode="auto">
              <a:xfrm>
                <a:off x="6112" y="4611"/>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4" name="Rectangle 3589"/>
              <p:cNvSpPr>
                <a:spLocks noChangeArrowheads="1"/>
              </p:cNvSpPr>
              <p:nvPr/>
            </p:nvSpPr>
            <p:spPr bwMode="auto">
              <a:xfrm>
                <a:off x="5979" y="461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5" name="Rectangle 3590"/>
              <p:cNvSpPr>
                <a:spLocks noChangeArrowheads="1"/>
              </p:cNvSpPr>
              <p:nvPr/>
            </p:nvSpPr>
            <p:spPr bwMode="auto">
              <a:xfrm>
                <a:off x="5712" y="4611"/>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6" name="Rectangle 3591"/>
              <p:cNvSpPr>
                <a:spLocks noChangeArrowheads="1"/>
              </p:cNvSpPr>
              <p:nvPr/>
            </p:nvSpPr>
            <p:spPr bwMode="auto">
              <a:xfrm>
                <a:off x="6509" y="4743"/>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7" name="Rectangle 3592"/>
              <p:cNvSpPr>
                <a:spLocks noChangeArrowheads="1"/>
              </p:cNvSpPr>
              <p:nvPr/>
            </p:nvSpPr>
            <p:spPr bwMode="auto">
              <a:xfrm>
                <a:off x="6377" y="4743"/>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8" name="Rectangle 3593"/>
              <p:cNvSpPr>
                <a:spLocks noChangeArrowheads="1"/>
              </p:cNvSpPr>
              <p:nvPr/>
            </p:nvSpPr>
            <p:spPr bwMode="auto">
              <a:xfrm>
                <a:off x="6244" y="4743"/>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69" name="Rectangle 3594"/>
              <p:cNvSpPr>
                <a:spLocks noChangeArrowheads="1"/>
              </p:cNvSpPr>
              <p:nvPr/>
            </p:nvSpPr>
            <p:spPr bwMode="auto">
              <a:xfrm>
                <a:off x="6112" y="4743"/>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0" name="Rectangle 3595"/>
              <p:cNvSpPr>
                <a:spLocks noChangeArrowheads="1"/>
              </p:cNvSpPr>
              <p:nvPr/>
            </p:nvSpPr>
            <p:spPr bwMode="auto">
              <a:xfrm>
                <a:off x="5979" y="4743"/>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1" name="Rectangle 3596"/>
              <p:cNvSpPr>
                <a:spLocks noChangeArrowheads="1"/>
              </p:cNvSpPr>
              <p:nvPr/>
            </p:nvSpPr>
            <p:spPr bwMode="auto">
              <a:xfrm>
                <a:off x="5847" y="4743"/>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2" name="Rectangle 3597"/>
              <p:cNvSpPr>
                <a:spLocks noChangeArrowheads="1"/>
              </p:cNvSpPr>
              <p:nvPr/>
            </p:nvSpPr>
            <p:spPr bwMode="auto">
              <a:xfrm>
                <a:off x="6644" y="48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3" name="Rectangle 3598"/>
              <p:cNvSpPr>
                <a:spLocks noChangeArrowheads="1"/>
              </p:cNvSpPr>
              <p:nvPr/>
            </p:nvSpPr>
            <p:spPr bwMode="auto">
              <a:xfrm>
                <a:off x="6509" y="487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4" name="Rectangle 3599"/>
              <p:cNvSpPr>
                <a:spLocks noChangeArrowheads="1"/>
              </p:cNvSpPr>
              <p:nvPr/>
            </p:nvSpPr>
            <p:spPr bwMode="auto">
              <a:xfrm>
                <a:off x="6377" y="48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5" name="Rectangle 3600"/>
              <p:cNvSpPr>
                <a:spLocks noChangeArrowheads="1"/>
              </p:cNvSpPr>
              <p:nvPr/>
            </p:nvSpPr>
            <p:spPr bwMode="auto">
              <a:xfrm>
                <a:off x="6244" y="487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6" name="Rectangle 3601"/>
              <p:cNvSpPr>
                <a:spLocks noChangeArrowheads="1"/>
              </p:cNvSpPr>
              <p:nvPr/>
            </p:nvSpPr>
            <p:spPr bwMode="auto">
              <a:xfrm>
                <a:off x="6112" y="487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7" name="Rectangle 3602"/>
              <p:cNvSpPr>
                <a:spLocks noChangeArrowheads="1"/>
              </p:cNvSpPr>
              <p:nvPr/>
            </p:nvSpPr>
            <p:spPr bwMode="auto">
              <a:xfrm>
                <a:off x="5979" y="487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8" name="Rectangle 3603"/>
              <p:cNvSpPr>
                <a:spLocks noChangeArrowheads="1"/>
              </p:cNvSpPr>
              <p:nvPr/>
            </p:nvSpPr>
            <p:spPr bwMode="auto">
              <a:xfrm>
                <a:off x="5847" y="487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79" name="Rectangle 3604"/>
              <p:cNvSpPr>
                <a:spLocks noChangeArrowheads="1"/>
              </p:cNvSpPr>
              <p:nvPr/>
            </p:nvSpPr>
            <p:spPr bwMode="auto">
              <a:xfrm>
                <a:off x="5712" y="487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0" name="Rectangle 3605"/>
              <p:cNvSpPr>
                <a:spLocks noChangeArrowheads="1"/>
              </p:cNvSpPr>
              <p:nvPr/>
            </p:nvSpPr>
            <p:spPr bwMode="auto">
              <a:xfrm>
                <a:off x="6644" y="501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1" name="Rectangle 3606"/>
              <p:cNvSpPr>
                <a:spLocks noChangeArrowheads="1"/>
              </p:cNvSpPr>
              <p:nvPr/>
            </p:nvSpPr>
            <p:spPr bwMode="auto">
              <a:xfrm>
                <a:off x="6509" y="5010"/>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2" name="Rectangle 3607"/>
              <p:cNvSpPr>
                <a:spLocks noChangeArrowheads="1"/>
              </p:cNvSpPr>
              <p:nvPr/>
            </p:nvSpPr>
            <p:spPr bwMode="auto">
              <a:xfrm>
                <a:off x="6377" y="501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3" name="Rectangle 3608"/>
              <p:cNvSpPr>
                <a:spLocks noChangeArrowheads="1"/>
              </p:cNvSpPr>
              <p:nvPr/>
            </p:nvSpPr>
            <p:spPr bwMode="auto">
              <a:xfrm>
                <a:off x="6244" y="501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4" name="Rectangle 3609"/>
              <p:cNvSpPr>
                <a:spLocks noChangeArrowheads="1"/>
              </p:cNvSpPr>
              <p:nvPr/>
            </p:nvSpPr>
            <p:spPr bwMode="auto">
              <a:xfrm>
                <a:off x="6112" y="501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5" name="Rectangle 3610"/>
              <p:cNvSpPr>
                <a:spLocks noChangeArrowheads="1"/>
              </p:cNvSpPr>
              <p:nvPr/>
            </p:nvSpPr>
            <p:spPr bwMode="auto">
              <a:xfrm>
                <a:off x="5979" y="501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6" name="Rectangle 3611"/>
              <p:cNvSpPr>
                <a:spLocks noChangeArrowheads="1"/>
              </p:cNvSpPr>
              <p:nvPr/>
            </p:nvSpPr>
            <p:spPr bwMode="auto">
              <a:xfrm>
                <a:off x="5847" y="5010"/>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7" name="Rectangle 3612"/>
              <p:cNvSpPr>
                <a:spLocks noChangeArrowheads="1"/>
              </p:cNvSpPr>
              <p:nvPr/>
            </p:nvSpPr>
            <p:spPr bwMode="auto">
              <a:xfrm>
                <a:off x="5712" y="5010"/>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8" name="Rectangle 3613"/>
              <p:cNvSpPr>
                <a:spLocks noChangeArrowheads="1"/>
              </p:cNvSpPr>
              <p:nvPr/>
            </p:nvSpPr>
            <p:spPr bwMode="auto">
              <a:xfrm>
                <a:off x="5580" y="501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89" name="Rectangle 3614"/>
              <p:cNvSpPr>
                <a:spLocks noChangeArrowheads="1"/>
              </p:cNvSpPr>
              <p:nvPr/>
            </p:nvSpPr>
            <p:spPr bwMode="auto">
              <a:xfrm>
                <a:off x="6244" y="514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0" name="Rectangle 3615"/>
              <p:cNvSpPr>
                <a:spLocks noChangeArrowheads="1"/>
              </p:cNvSpPr>
              <p:nvPr/>
            </p:nvSpPr>
            <p:spPr bwMode="auto">
              <a:xfrm>
                <a:off x="6112" y="514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1" name="Rectangle 3616"/>
              <p:cNvSpPr>
                <a:spLocks noChangeArrowheads="1"/>
              </p:cNvSpPr>
              <p:nvPr/>
            </p:nvSpPr>
            <p:spPr bwMode="auto">
              <a:xfrm>
                <a:off x="5979" y="514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2" name="Rectangle 3617"/>
              <p:cNvSpPr>
                <a:spLocks noChangeArrowheads="1"/>
              </p:cNvSpPr>
              <p:nvPr/>
            </p:nvSpPr>
            <p:spPr bwMode="auto">
              <a:xfrm>
                <a:off x="5847" y="514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3" name="Rectangle 3618"/>
              <p:cNvSpPr>
                <a:spLocks noChangeArrowheads="1"/>
              </p:cNvSpPr>
              <p:nvPr/>
            </p:nvSpPr>
            <p:spPr bwMode="auto">
              <a:xfrm>
                <a:off x="5712" y="514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4" name="Rectangle 3619"/>
              <p:cNvSpPr>
                <a:spLocks noChangeArrowheads="1"/>
              </p:cNvSpPr>
              <p:nvPr/>
            </p:nvSpPr>
            <p:spPr bwMode="auto">
              <a:xfrm>
                <a:off x="5580" y="514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5" name="Rectangle 3620"/>
              <p:cNvSpPr>
                <a:spLocks noChangeArrowheads="1"/>
              </p:cNvSpPr>
              <p:nvPr/>
            </p:nvSpPr>
            <p:spPr bwMode="auto">
              <a:xfrm>
                <a:off x="5447" y="514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6" name="Rectangle 3621"/>
              <p:cNvSpPr>
                <a:spLocks noChangeArrowheads="1"/>
              </p:cNvSpPr>
              <p:nvPr/>
            </p:nvSpPr>
            <p:spPr bwMode="auto">
              <a:xfrm>
                <a:off x="6112" y="527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7" name="Rectangle 3622"/>
              <p:cNvSpPr>
                <a:spLocks noChangeArrowheads="1"/>
              </p:cNvSpPr>
              <p:nvPr/>
            </p:nvSpPr>
            <p:spPr bwMode="auto">
              <a:xfrm>
                <a:off x="5979" y="52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8" name="Rectangle 3623"/>
              <p:cNvSpPr>
                <a:spLocks noChangeArrowheads="1"/>
              </p:cNvSpPr>
              <p:nvPr/>
            </p:nvSpPr>
            <p:spPr bwMode="auto">
              <a:xfrm>
                <a:off x="5847" y="52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099" name="Rectangle 3624"/>
              <p:cNvSpPr>
                <a:spLocks noChangeArrowheads="1"/>
              </p:cNvSpPr>
              <p:nvPr/>
            </p:nvSpPr>
            <p:spPr bwMode="auto">
              <a:xfrm>
                <a:off x="5712" y="527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0" name="Rectangle 3625"/>
              <p:cNvSpPr>
                <a:spLocks noChangeArrowheads="1"/>
              </p:cNvSpPr>
              <p:nvPr/>
            </p:nvSpPr>
            <p:spPr bwMode="auto">
              <a:xfrm>
                <a:off x="5580" y="527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1" name="Rectangle 3626"/>
              <p:cNvSpPr>
                <a:spLocks noChangeArrowheads="1"/>
              </p:cNvSpPr>
              <p:nvPr/>
            </p:nvSpPr>
            <p:spPr bwMode="auto">
              <a:xfrm>
                <a:off x="5447" y="52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2" name="Rectangle 3627"/>
              <p:cNvSpPr>
                <a:spLocks noChangeArrowheads="1"/>
              </p:cNvSpPr>
              <p:nvPr/>
            </p:nvSpPr>
            <p:spPr bwMode="auto">
              <a:xfrm>
                <a:off x="5182" y="52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3" name="Rectangle 3628"/>
              <p:cNvSpPr>
                <a:spLocks noChangeArrowheads="1"/>
              </p:cNvSpPr>
              <p:nvPr/>
            </p:nvSpPr>
            <p:spPr bwMode="auto">
              <a:xfrm>
                <a:off x="5979"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4" name="Rectangle 3629"/>
              <p:cNvSpPr>
                <a:spLocks noChangeArrowheads="1"/>
              </p:cNvSpPr>
              <p:nvPr/>
            </p:nvSpPr>
            <p:spPr bwMode="auto">
              <a:xfrm>
                <a:off x="5847"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5" name="Rectangle 3630"/>
              <p:cNvSpPr>
                <a:spLocks noChangeArrowheads="1"/>
              </p:cNvSpPr>
              <p:nvPr/>
            </p:nvSpPr>
            <p:spPr bwMode="auto">
              <a:xfrm>
                <a:off x="5712" y="5408"/>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6" name="Rectangle 3631"/>
              <p:cNvSpPr>
                <a:spLocks noChangeArrowheads="1"/>
              </p:cNvSpPr>
              <p:nvPr/>
            </p:nvSpPr>
            <p:spPr bwMode="auto">
              <a:xfrm>
                <a:off x="5580" y="5408"/>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4107" name="Rectangle 3632"/>
              <p:cNvSpPr>
                <a:spLocks noChangeArrowheads="1"/>
              </p:cNvSpPr>
              <p:nvPr/>
            </p:nvSpPr>
            <p:spPr bwMode="auto">
              <a:xfrm>
                <a:off x="5447"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3440" name="Group 3834"/>
            <p:cNvGrpSpPr>
              <a:grpSpLocks/>
            </p:cNvGrpSpPr>
            <p:nvPr/>
          </p:nvGrpSpPr>
          <p:grpSpPr bwMode="auto">
            <a:xfrm>
              <a:off x="4253" y="5408"/>
              <a:ext cx="2074" cy="2076"/>
              <a:chOff x="4253" y="5408"/>
              <a:chExt cx="2074" cy="2076"/>
            </a:xfrm>
            <a:grpFill/>
          </p:grpSpPr>
          <p:sp>
            <p:nvSpPr>
              <p:cNvPr id="3708" name="Rectangle 3634"/>
              <p:cNvSpPr>
                <a:spLocks noChangeArrowheads="1"/>
              </p:cNvSpPr>
              <p:nvPr/>
            </p:nvSpPr>
            <p:spPr bwMode="auto">
              <a:xfrm>
                <a:off x="5315"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9" name="Rectangle 3635"/>
              <p:cNvSpPr>
                <a:spLocks noChangeArrowheads="1"/>
              </p:cNvSpPr>
              <p:nvPr/>
            </p:nvSpPr>
            <p:spPr bwMode="auto">
              <a:xfrm>
                <a:off x="5182"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0" name="Rectangle 3636"/>
              <p:cNvSpPr>
                <a:spLocks noChangeArrowheads="1"/>
              </p:cNvSpPr>
              <p:nvPr/>
            </p:nvSpPr>
            <p:spPr bwMode="auto">
              <a:xfrm>
                <a:off x="5050" y="5408"/>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1" name="Rectangle 3637"/>
              <p:cNvSpPr>
                <a:spLocks noChangeArrowheads="1"/>
              </p:cNvSpPr>
              <p:nvPr/>
            </p:nvSpPr>
            <p:spPr bwMode="auto">
              <a:xfrm>
                <a:off x="5979" y="554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2" name="Rectangle 3638"/>
              <p:cNvSpPr>
                <a:spLocks noChangeArrowheads="1"/>
              </p:cNvSpPr>
              <p:nvPr/>
            </p:nvSpPr>
            <p:spPr bwMode="auto">
              <a:xfrm>
                <a:off x="5847" y="554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3" name="Rectangle 3639"/>
              <p:cNvSpPr>
                <a:spLocks noChangeArrowheads="1"/>
              </p:cNvSpPr>
              <p:nvPr/>
            </p:nvSpPr>
            <p:spPr bwMode="auto">
              <a:xfrm>
                <a:off x="5712" y="5540"/>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4" name="Rectangle 3640"/>
              <p:cNvSpPr>
                <a:spLocks noChangeArrowheads="1"/>
              </p:cNvSpPr>
              <p:nvPr/>
            </p:nvSpPr>
            <p:spPr bwMode="auto">
              <a:xfrm>
                <a:off x="5580" y="5540"/>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5" name="Rectangle 3641"/>
              <p:cNvSpPr>
                <a:spLocks noChangeArrowheads="1"/>
              </p:cNvSpPr>
              <p:nvPr/>
            </p:nvSpPr>
            <p:spPr bwMode="auto">
              <a:xfrm>
                <a:off x="5447" y="554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6" name="Rectangle 3642"/>
              <p:cNvSpPr>
                <a:spLocks noChangeArrowheads="1"/>
              </p:cNvSpPr>
              <p:nvPr/>
            </p:nvSpPr>
            <p:spPr bwMode="auto">
              <a:xfrm>
                <a:off x="5315" y="554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7" name="Rectangle 3643"/>
              <p:cNvSpPr>
                <a:spLocks noChangeArrowheads="1"/>
              </p:cNvSpPr>
              <p:nvPr/>
            </p:nvSpPr>
            <p:spPr bwMode="auto">
              <a:xfrm>
                <a:off x="5182" y="5540"/>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8" name="Rectangle 3644"/>
              <p:cNvSpPr>
                <a:spLocks noChangeArrowheads="1"/>
              </p:cNvSpPr>
              <p:nvPr/>
            </p:nvSpPr>
            <p:spPr bwMode="auto">
              <a:xfrm>
                <a:off x="6112" y="567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19" name="Rectangle 3645"/>
              <p:cNvSpPr>
                <a:spLocks noChangeArrowheads="1"/>
              </p:cNvSpPr>
              <p:nvPr/>
            </p:nvSpPr>
            <p:spPr bwMode="auto">
              <a:xfrm>
                <a:off x="5979"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0" name="Rectangle 3646"/>
              <p:cNvSpPr>
                <a:spLocks noChangeArrowheads="1"/>
              </p:cNvSpPr>
              <p:nvPr/>
            </p:nvSpPr>
            <p:spPr bwMode="auto">
              <a:xfrm>
                <a:off x="5847"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1" name="Rectangle 3647"/>
              <p:cNvSpPr>
                <a:spLocks noChangeArrowheads="1"/>
              </p:cNvSpPr>
              <p:nvPr/>
            </p:nvSpPr>
            <p:spPr bwMode="auto">
              <a:xfrm>
                <a:off x="5712" y="567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2" name="Rectangle 3648"/>
              <p:cNvSpPr>
                <a:spLocks noChangeArrowheads="1"/>
              </p:cNvSpPr>
              <p:nvPr/>
            </p:nvSpPr>
            <p:spPr bwMode="auto">
              <a:xfrm>
                <a:off x="5580" y="567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3" name="Rectangle 3649"/>
              <p:cNvSpPr>
                <a:spLocks noChangeArrowheads="1"/>
              </p:cNvSpPr>
              <p:nvPr/>
            </p:nvSpPr>
            <p:spPr bwMode="auto">
              <a:xfrm>
                <a:off x="5447"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4" name="Rectangle 3650"/>
              <p:cNvSpPr>
                <a:spLocks noChangeArrowheads="1"/>
              </p:cNvSpPr>
              <p:nvPr/>
            </p:nvSpPr>
            <p:spPr bwMode="auto">
              <a:xfrm>
                <a:off x="5315"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5" name="Rectangle 3651"/>
              <p:cNvSpPr>
                <a:spLocks noChangeArrowheads="1"/>
              </p:cNvSpPr>
              <p:nvPr/>
            </p:nvSpPr>
            <p:spPr bwMode="auto">
              <a:xfrm>
                <a:off x="5182"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6" name="Rectangle 3652"/>
              <p:cNvSpPr>
                <a:spLocks noChangeArrowheads="1"/>
              </p:cNvSpPr>
              <p:nvPr/>
            </p:nvSpPr>
            <p:spPr bwMode="auto">
              <a:xfrm>
                <a:off x="5050" y="567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7" name="Rectangle 3653"/>
              <p:cNvSpPr>
                <a:spLocks noChangeArrowheads="1"/>
              </p:cNvSpPr>
              <p:nvPr/>
            </p:nvSpPr>
            <p:spPr bwMode="auto">
              <a:xfrm>
                <a:off x="4915" y="567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8" name="Rectangle 3654"/>
              <p:cNvSpPr>
                <a:spLocks noChangeArrowheads="1"/>
              </p:cNvSpPr>
              <p:nvPr/>
            </p:nvSpPr>
            <p:spPr bwMode="auto">
              <a:xfrm>
                <a:off x="4783" y="567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29" name="Rectangle 3655"/>
              <p:cNvSpPr>
                <a:spLocks noChangeArrowheads="1"/>
              </p:cNvSpPr>
              <p:nvPr/>
            </p:nvSpPr>
            <p:spPr bwMode="auto">
              <a:xfrm>
                <a:off x="6112" y="580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0" name="Rectangle 3656"/>
              <p:cNvSpPr>
                <a:spLocks noChangeArrowheads="1"/>
              </p:cNvSpPr>
              <p:nvPr/>
            </p:nvSpPr>
            <p:spPr bwMode="auto">
              <a:xfrm>
                <a:off x="5979"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1" name="Rectangle 3657"/>
              <p:cNvSpPr>
                <a:spLocks noChangeArrowheads="1"/>
              </p:cNvSpPr>
              <p:nvPr/>
            </p:nvSpPr>
            <p:spPr bwMode="auto">
              <a:xfrm>
                <a:off x="5847"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2" name="Rectangle 3658"/>
              <p:cNvSpPr>
                <a:spLocks noChangeArrowheads="1"/>
              </p:cNvSpPr>
              <p:nvPr/>
            </p:nvSpPr>
            <p:spPr bwMode="auto">
              <a:xfrm>
                <a:off x="5712" y="5807"/>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3" name="Rectangle 3659"/>
              <p:cNvSpPr>
                <a:spLocks noChangeArrowheads="1"/>
              </p:cNvSpPr>
              <p:nvPr/>
            </p:nvSpPr>
            <p:spPr bwMode="auto">
              <a:xfrm>
                <a:off x="5580" y="580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4" name="Rectangle 3660"/>
              <p:cNvSpPr>
                <a:spLocks noChangeArrowheads="1"/>
              </p:cNvSpPr>
              <p:nvPr/>
            </p:nvSpPr>
            <p:spPr bwMode="auto">
              <a:xfrm>
                <a:off x="5447"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5" name="Rectangle 3661"/>
              <p:cNvSpPr>
                <a:spLocks noChangeArrowheads="1"/>
              </p:cNvSpPr>
              <p:nvPr/>
            </p:nvSpPr>
            <p:spPr bwMode="auto">
              <a:xfrm>
                <a:off x="5315"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6" name="Rectangle 3662"/>
              <p:cNvSpPr>
                <a:spLocks noChangeArrowheads="1"/>
              </p:cNvSpPr>
              <p:nvPr/>
            </p:nvSpPr>
            <p:spPr bwMode="auto">
              <a:xfrm>
                <a:off x="5182"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7" name="Rectangle 3663"/>
              <p:cNvSpPr>
                <a:spLocks noChangeArrowheads="1"/>
              </p:cNvSpPr>
              <p:nvPr/>
            </p:nvSpPr>
            <p:spPr bwMode="auto">
              <a:xfrm>
                <a:off x="5050" y="5807"/>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8" name="Rectangle 3664"/>
              <p:cNvSpPr>
                <a:spLocks noChangeArrowheads="1"/>
              </p:cNvSpPr>
              <p:nvPr/>
            </p:nvSpPr>
            <p:spPr bwMode="auto">
              <a:xfrm>
                <a:off x="4915" y="5807"/>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39" name="Rectangle 3665"/>
              <p:cNvSpPr>
                <a:spLocks noChangeArrowheads="1"/>
              </p:cNvSpPr>
              <p:nvPr/>
            </p:nvSpPr>
            <p:spPr bwMode="auto">
              <a:xfrm>
                <a:off x="4783" y="5807"/>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0" name="Rectangle 3666"/>
              <p:cNvSpPr>
                <a:spLocks noChangeArrowheads="1"/>
              </p:cNvSpPr>
              <p:nvPr/>
            </p:nvSpPr>
            <p:spPr bwMode="auto">
              <a:xfrm>
                <a:off x="6112" y="5940"/>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1" name="Rectangle 3667"/>
              <p:cNvSpPr>
                <a:spLocks noChangeArrowheads="1"/>
              </p:cNvSpPr>
              <p:nvPr/>
            </p:nvSpPr>
            <p:spPr bwMode="auto">
              <a:xfrm>
                <a:off x="5979"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2" name="Rectangle 3668"/>
              <p:cNvSpPr>
                <a:spLocks noChangeArrowheads="1"/>
              </p:cNvSpPr>
              <p:nvPr/>
            </p:nvSpPr>
            <p:spPr bwMode="auto">
              <a:xfrm>
                <a:off x="5847"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3" name="Rectangle 3669"/>
              <p:cNvSpPr>
                <a:spLocks noChangeArrowheads="1"/>
              </p:cNvSpPr>
              <p:nvPr/>
            </p:nvSpPr>
            <p:spPr bwMode="auto">
              <a:xfrm>
                <a:off x="5712" y="5940"/>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4" name="Rectangle 3670"/>
              <p:cNvSpPr>
                <a:spLocks noChangeArrowheads="1"/>
              </p:cNvSpPr>
              <p:nvPr/>
            </p:nvSpPr>
            <p:spPr bwMode="auto">
              <a:xfrm>
                <a:off x="5580" y="5940"/>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5" name="Rectangle 3671"/>
              <p:cNvSpPr>
                <a:spLocks noChangeArrowheads="1"/>
              </p:cNvSpPr>
              <p:nvPr/>
            </p:nvSpPr>
            <p:spPr bwMode="auto">
              <a:xfrm>
                <a:off x="5447"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6" name="Rectangle 3672"/>
              <p:cNvSpPr>
                <a:spLocks noChangeArrowheads="1"/>
              </p:cNvSpPr>
              <p:nvPr/>
            </p:nvSpPr>
            <p:spPr bwMode="auto">
              <a:xfrm>
                <a:off x="5315"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7" name="Rectangle 3673"/>
              <p:cNvSpPr>
                <a:spLocks noChangeArrowheads="1"/>
              </p:cNvSpPr>
              <p:nvPr/>
            </p:nvSpPr>
            <p:spPr bwMode="auto">
              <a:xfrm>
                <a:off x="5182"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8" name="Rectangle 3674"/>
              <p:cNvSpPr>
                <a:spLocks noChangeArrowheads="1"/>
              </p:cNvSpPr>
              <p:nvPr/>
            </p:nvSpPr>
            <p:spPr bwMode="auto">
              <a:xfrm>
                <a:off x="5050"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49" name="Rectangle 3675"/>
              <p:cNvSpPr>
                <a:spLocks noChangeArrowheads="1"/>
              </p:cNvSpPr>
              <p:nvPr/>
            </p:nvSpPr>
            <p:spPr bwMode="auto">
              <a:xfrm>
                <a:off x="4915" y="5940"/>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0" name="Rectangle 3676"/>
              <p:cNvSpPr>
                <a:spLocks noChangeArrowheads="1"/>
              </p:cNvSpPr>
              <p:nvPr/>
            </p:nvSpPr>
            <p:spPr bwMode="auto">
              <a:xfrm>
                <a:off x="4783" y="5940"/>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1" name="Rectangle 3677"/>
              <p:cNvSpPr>
                <a:spLocks noChangeArrowheads="1"/>
              </p:cNvSpPr>
              <p:nvPr/>
            </p:nvSpPr>
            <p:spPr bwMode="auto">
              <a:xfrm>
                <a:off x="4650"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2" name="Rectangle 3678"/>
              <p:cNvSpPr>
                <a:spLocks noChangeArrowheads="1"/>
              </p:cNvSpPr>
              <p:nvPr/>
            </p:nvSpPr>
            <p:spPr bwMode="auto">
              <a:xfrm>
                <a:off x="4518" y="5940"/>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3" name="Rectangle 3679"/>
              <p:cNvSpPr>
                <a:spLocks noChangeArrowheads="1"/>
              </p:cNvSpPr>
              <p:nvPr/>
            </p:nvSpPr>
            <p:spPr bwMode="auto">
              <a:xfrm>
                <a:off x="6112" y="60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4" name="Rectangle 3680"/>
              <p:cNvSpPr>
                <a:spLocks noChangeArrowheads="1"/>
              </p:cNvSpPr>
              <p:nvPr/>
            </p:nvSpPr>
            <p:spPr bwMode="auto">
              <a:xfrm>
                <a:off x="5979"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5" name="Rectangle 3681"/>
              <p:cNvSpPr>
                <a:spLocks noChangeArrowheads="1"/>
              </p:cNvSpPr>
              <p:nvPr/>
            </p:nvSpPr>
            <p:spPr bwMode="auto">
              <a:xfrm>
                <a:off x="5847"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6" name="Rectangle 3682"/>
              <p:cNvSpPr>
                <a:spLocks noChangeArrowheads="1"/>
              </p:cNvSpPr>
              <p:nvPr/>
            </p:nvSpPr>
            <p:spPr bwMode="auto">
              <a:xfrm>
                <a:off x="5712" y="6072"/>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7" name="Rectangle 3683"/>
              <p:cNvSpPr>
                <a:spLocks noChangeArrowheads="1"/>
              </p:cNvSpPr>
              <p:nvPr/>
            </p:nvSpPr>
            <p:spPr bwMode="auto">
              <a:xfrm>
                <a:off x="5580" y="60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8" name="Rectangle 3684"/>
              <p:cNvSpPr>
                <a:spLocks noChangeArrowheads="1"/>
              </p:cNvSpPr>
              <p:nvPr/>
            </p:nvSpPr>
            <p:spPr bwMode="auto">
              <a:xfrm>
                <a:off x="5447"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59" name="Rectangle 3685"/>
              <p:cNvSpPr>
                <a:spLocks noChangeArrowheads="1"/>
              </p:cNvSpPr>
              <p:nvPr/>
            </p:nvSpPr>
            <p:spPr bwMode="auto">
              <a:xfrm>
                <a:off x="5315"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0" name="Rectangle 3686"/>
              <p:cNvSpPr>
                <a:spLocks noChangeArrowheads="1"/>
              </p:cNvSpPr>
              <p:nvPr/>
            </p:nvSpPr>
            <p:spPr bwMode="auto">
              <a:xfrm>
                <a:off x="5182"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1" name="Rectangle 3687"/>
              <p:cNvSpPr>
                <a:spLocks noChangeArrowheads="1"/>
              </p:cNvSpPr>
              <p:nvPr/>
            </p:nvSpPr>
            <p:spPr bwMode="auto">
              <a:xfrm>
                <a:off x="5050"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2" name="Rectangle 3688"/>
              <p:cNvSpPr>
                <a:spLocks noChangeArrowheads="1"/>
              </p:cNvSpPr>
              <p:nvPr/>
            </p:nvSpPr>
            <p:spPr bwMode="auto">
              <a:xfrm>
                <a:off x="4915" y="6072"/>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3" name="Rectangle 3689"/>
              <p:cNvSpPr>
                <a:spLocks noChangeArrowheads="1"/>
              </p:cNvSpPr>
              <p:nvPr/>
            </p:nvSpPr>
            <p:spPr bwMode="auto">
              <a:xfrm>
                <a:off x="4783" y="60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4" name="Rectangle 3690"/>
              <p:cNvSpPr>
                <a:spLocks noChangeArrowheads="1"/>
              </p:cNvSpPr>
              <p:nvPr/>
            </p:nvSpPr>
            <p:spPr bwMode="auto">
              <a:xfrm>
                <a:off x="4650"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5" name="Rectangle 3691"/>
              <p:cNvSpPr>
                <a:spLocks noChangeArrowheads="1"/>
              </p:cNvSpPr>
              <p:nvPr/>
            </p:nvSpPr>
            <p:spPr bwMode="auto">
              <a:xfrm>
                <a:off x="4518"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6" name="Rectangle 3692"/>
              <p:cNvSpPr>
                <a:spLocks noChangeArrowheads="1"/>
              </p:cNvSpPr>
              <p:nvPr/>
            </p:nvSpPr>
            <p:spPr bwMode="auto">
              <a:xfrm>
                <a:off x="4385" y="60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7" name="Rectangle 3693"/>
              <p:cNvSpPr>
                <a:spLocks noChangeArrowheads="1"/>
              </p:cNvSpPr>
              <p:nvPr/>
            </p:nvSpPr>
            <p:spPr bwMode="auto">
              <a:xfrm>
                <a:off x="6112" y="6205"/>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8" name="Rectangle 3694"/>
              <p:cNvSpPr>
                <a:spLocks noChangeArrowheads="1"/>
              </p:cNvSpPr>
              <p:nvPr/>
            </p:nvSpPr>
            <p:spPr bwMode="auto">
              <a:xfrm>
                <a:off x="5979"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69" name="Rectangle 3695"/>
              <p:cNvSpPr>
                <a:spLocks noChangeArrowheads="1"/>
              </p:cNvSpPr>
              <p:nvPr/>
            </p:nvSpPr>
            <p:spPr bwMode="auto">
              <a:xfrm>
                <a:off x="5847"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0" name="Rectangle 3696"/>
              <p:cNvSpPr>
                <a:spLocks noChangeArrowheads="1"/>
              </p:cNvSpPr>
              <p:nvPr/>
            </p:nvSpPr>
            <p:spPr bwMode="auto">
              <a:xfrm>
                <a:off x="5712" y="6205"/>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1" name="Rectangle 3697"/>
              <p:cNvSpPr>
                <a:spLocks noChangeArrowheads="1"/>
              </p:cNvSpPr>
              <p:nvPr/>
            </p:nvSpPr>
            <p:spPr bwMode="auto">
              <a:xfrm>
                <a:off x="5580" y="6205"/>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2" name="Rectangle 3698"/>
              <p:cNvSpPr>
                <a:spLocks noChangeArrowheads="1"/>
              </p:cNvSpPr>
              <p:nvPr/>
            </p:nvSpPr>
            <p:spPr bwMode="auto">
              <a:xfrm>
                <a:off x="5447"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3" name="Rectangle 3699"/>
              <p:cNvSpPr>
                <a:spLocks noChangeArrowheads="1"/>
              </p:cNvSpPr>
              <p:nvPr/>
            </p:nvSpPr>
            <p:spPr bwMode="auto">
              <a:xfrm>
                <a:off x="5315"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4" name="Rectangle 3700"/>
              <p:cNvSpPr>
                <a:spLocks noChangeArrowheads="1"/>
              </p:cNvSpPr>
              <p:nvPr/>
            </p:nvSpPr>
            <p:spPr bwMode="auto">
              <a:xfrm>
                <a:off x="5182"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5" name="Rectangle 3701"/>
              <p:cNvSpPr>
                <a:spLocks noChangeArrowheads="1"/>
              </p:cNvSpPr>
              <p:nvPr/>
            </p:nvSpPr>
            <p:spPr bwMode="auto">
              <a:xfrm>
                <a:off x="5050"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6" name="Rectangle 3702"/>
              <p:cNvSpPr>
                <a:spLocks noChangeArrowheads="1"/>
              </p:cNvSpPr>
              <p:nvPr/>
            </p:nvSpPr>
            <p:spPr bwMode="auto">
              <a:xfrm>
                <a:off x="4915" y="6205"/>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7" name="Rectangle 3703"/>
              <p:cNvSpPr>
                <a:spLocks noChangeArrowheads="1"/>
              </p:cNvSpPr>
              <p:nvPr/>
            </p:nvSpPr>
            <p:spPr bwMode="auto">
              <a:xfrm>
                <a:off x="4783" y="6205"/>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8" name="Rectangle 3704"/>
              <p:cNvSpPr>
                <a:spLocks noChangeArrowheads="1"/>
              </p:cNvSpPr>
              <p:nvPr/>
            </p:nvSpPr>
            <p:spPr bwMode="auto">
              <a:xfrm>
                <a:off x="4650"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79" name="Rectangle 3705"/>
              <p:cNvSpPr>
                <a:spLocks noChangeArrowheads="1"/>
              </p:cNvSpPr>
              <p:nvPr/>
            </p:nvSpPr>
            <p:spPr bwMode="auto">
              <a:xfrm>
                <a:off x="4518"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0" name="Rectangle 3706"/>
              <p:cNvSpPr>
                <a:spLocks noChangeArrowheads="1"/>
              </p:cNvSpPr>
              <p:nvPr/>
            </p:nvSpPr>
            <p:spPr bwMode="auto">
              <a:xfrm>
                <a:off x="4385" y="6205"/>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1" name="Rectangle 3707"/>
              <p:cNvSpPr>
                <a:spLocks noChangeArrowheads="1"/>
              </p:cNvSpPr>
              <p:nvPr/>
            </p:nvSpPr>
            <p:spPr bwMode="auto">
              <a:xfrm>
                <a:off x="6112" y="633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2" name="Rectangle 3708"/>
              <p:cNvSpPr>
                <a:spLocks noChangeArrowheads="1"/>
              </p:cNvSpPr>
              <p:nvPr/>
            </p:nvSpPr>
            <p:spPr bwMode="auto">
              <a:xfrm>
                <a:off x="5979"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3" name="Rectangle 3709"/>
              <p:cNvSpPr>
                <a:spLocks noChangeArrowheads="1"/>
              </p:cNvSpPr>
              <p:nvPr/>
            </p:nvSpPr>
            <p:spPr bwMode="auto">
              <a:xfrm>
                <a:off x="5847"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4" name="Rectangle 3710"/>
              <p:cNvSpPr>
                <a:spLocks noChangeArrowheads="1"/>
              </p:cNvSpPr>
              <p:nvPr/>
            </p:nvSpPr>
            <p:spPr bwMode="auto">
              <a:xfrm>
                <a:off x="5712" y="6337"/>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5" name="Rectangle 3711"/>
              <p:cNvSpPr>
                <a:spLocks noChangeArrowheads="1"/>
              </p:cNvSpPr>
              <p:nvPr/>
            </p:nvSpPr>
            <p:spPr bwMode="auto">
              <a:xfrm>
                <a:off x="5580" y="633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6" name="Rectangle 3712"/>
              <p:cNvSpPr>
                <a:spLocks noChangeArrowheads="1"/>
              </p:cNvSpPr>
              <p:nvPr/>
            </p:nvSpPr>
            <p:spPr bwMode="auto">
              <a:xfrm>
                <a:off x="5447"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7" name="Rectangle 3713"/>
              <p:cNvSpPr>
                <a:spLocks noChangeArrowheads="1"/>
              </p:cNvSpPr>
              <p:nvPr/>
            </p:nvSpPr>
            <p:spPr bwMode="auto">
              <a:xfrm>
                <a:off x="5315"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8" name="Rectangle 3714"/>
              <p:cNvSpPr>
                <a:spLocks noChangeArrowheads="1"/>
              </p:cNvSpPr>
              <p:nvPr/>
            </p:nvSpPr>
            <p:spPr bwMode="auto">
              <a:xfrm>
                <a:off x="5182"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89" name="Rectangle 3715"/>
              <p:cNvSpPr>
                <a:spLocks noChangeArrowheads="1"/>
              </p:cNvSpPr>
              <p:nvPr/>
            </p:nvSpPr>
            <p:spPr bwMode="auto">
              <a:xfrm>
                <a:off x="5050"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0" name="Rectangle 3716"/>
              <p:cNvSpPr>
                <a:spLocks noChangeArrowheads="1"/>
              </p:cNvSpPr>
              <p:nvPr/>
            </p:nvSpPr>
            <p:spPr bwMode="auto">
              <a:xfrm>
                <a:off x="4915" y="6337"/>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1" name="Rectangle 3717"/>
              <p:cNvSpPr>
                <a:spLocks noChangeArrowheads="1"/>
              </p:cNvSpPr>
              <p:nvPr/>
            </p:nvSpPr>
            <p:spPr bwMode="auto">
              <a:xfrm>
                <a:off x="4783" y="633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2" name="Rectangle 3718"/>
              <p:cNvSpPr>
                <a:spLocks noChangeArrowheads="1"/>
              </p:cNvSpPr>
              <p:nvPr/>
            </p:nvSpPr>
            <p:spPr bwMode="auto">
              <a:xfrm>
                <a:off x="4650"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3" name="Rectangle 3719"/>
              <p:cNvSpPr>
                <a:spLocks noChangeArrowheads="1"/>
              </p:cNvSpPr>
              <p:nvPr/>
            </p:nvSpPr>
            <p:spPr bwMode="auto">
              <a:xfrm>
                <a:off x="4518"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4" name="Rectangle 3720"/>
              <p:cNvSpPr>
                <a:spLocks noChangeArrowheads="1"/>
              </p:cNvSpPr>
              <p:nvPr/>
            </p:nvSpPr>
            <p:spPr bwMode="auto">
              <a:xfrm>
                <a:off x="4385"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5" name="Rectangle 3721"/>
              <p:cNvSpPr>
                <a:spLocks noChangeArrowheads="1"/>
              </p:cNvSpPr>
              <p:nvPr/>
            </p:nvSpPr>
            <p:spPr bwMode="auto">
              <a:xfrm>
                <a:off x="4253" y="633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6" name="Rectangle 3722"/>
              <p:cNvSpPr>
                <a:spLocks noChangeArrowheads="1"/>
              </p:cNvSpPr>
              <p:nvPr/>
            </p:nvSpPr>
            <p:spPr bwMode="auto">
              <a:xfrm>
                <a:off x="6244"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7" name="Rectangle 3723"/>
              <p:cNvSpPr>
                <a:spLocks noChangeArrowheads="1"/>
              </p:cNvSpPr>
              <p:nvPr/>
            </p:nvSpPr>
            <p:spPr bwMode="auto">
              <a:xfrm>
                <a:off x="6112" y="64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8" name="Rectangle 3724"/>
              <p:cNvSpPr>
                <a:spLocks noChangeArrowheads="1"/>
              </p:cNvSpPr>
              <p:nvPr/>
            </p:nvSpPr>
            <p:spPr bwMode="auto">
              <a:xfrm>
                <a:off x="5979"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99" name="Rectangle 3725"/>
              <p:cNvSpPr>
                <a:spLocks noChangeArrowheads="1"/>
              </p:cNvSpPr>
              <p:nvPr/>
            </p:nvSpPr>
            <p:spPr bwMode="auto">
              <a:xfrm>
                <a:off x="5847"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0" name="Rectangle 3726"/>
              <p:cNvSpPr>
                <a:spLocks noChangeArrowheads="1"/>
              </p:cNvSpPr>
              <p:nvPr/>
            </p:nvSpPr>
            <p:spPr bwMode="auto">
              <a:xfrm>
                <a:off x="5712" y="6472"/>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1" name="Rectangle 3727"/>
              <p:cNvSpPr>
                <a:spLocks noChangeArrowheads="1"/>
              </p:cNvSpPr>
              <p:nvPr/>
            </p:nvSpPr>
            <p:spPr bwMode="auto">
              <a:xfrm>
                <a:off x="5580" y="64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2" name="Rectangle 3728"/>
              <p:cNvSpPr>
                <a:spLocks noChangeArrowheads="1"/>
              </p:cNvSpPr>
              <p:nvPr/>
            </p:nvSpPr>
            <p:spPr bwMode="auto">
              <a:xfrm>
                <a:off x="5447"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3" name="Rectangle 3729"/>
              <p:cNvSpPr>
                <a:spLocks noChangeArrowheads="1"/>
              </p:cNvSpPr>
              <p:nvPr/>
            </p:nvSpPr>
            <p:spPr bwMode="auto">
              <a:xfrm>
                <a:off x="5315"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4" name="Rectangle 3730"/>
              <p:cNvSpPr>
                <a:spLocks noChangeArrowheads="1"/>
              </p:cNvSpPr>
              <p:nvPr/>
            </p:nvSpPr>
            <p:spPr bwMode="auto">
              <a:xfrm>
                <a:off x="5182"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5" name="Rectangle 3731"/>
              <p:cNvSpPr>
                <a:spLocks noChangeArrowheads="1"/>
              </p:cNvSpPr>
              <p:nvPr/>
            </p:nvSpPr>
            <p:spPr bwMode="auto">
              <a:xfrm>
                <a:off x="5050"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6" name="Rectangle 3732"/>
              <p:cNvSpPr>
                <a:spLocks noChangeArrowheads="1"/>
              </p:cNvSpPr>
              <p:nvPr/>
            </p:nvSpPr>
            <p:spPr bwMode="auto">
              <a:xfrm>
                <a:off x="4915" y="6472"/>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7" name="Rectangle 3733"/>
              <p:cNvSpPr>
                <a:spLocks noChangeArrowheads="1"/>
              </p:cNvSpPr>
              <p:nvPr/>
            </p:nvSpPr>
            <p:spPr bwMode="auto">
              <a:xfrm>
                <a:off x="4783" y="6472"/>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8" name="Rectangle 3734"/>
              <p:cNvSpPr>
                <a:spLocks noChangeArrowheads="1"/>
              </p:cNvSpPr>
              <p:nvPr/>
            </p:nvSpPr>
            <p:spPr bwMode="auto">
              <a:xfrm>
                <a:off x="4650"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09" name="Rectangle 3735"/>
              <p:cNvSpPr>
                <a:spLocks noChangeArrowheads="1"/>
              </p:cNvSpPr>
              <p:nvPr/>
            </p:nvSpPr>
            <p:spPr bwMode="auto">
              <a:xfrm>
                <a:off x="4518"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0" name="Rectangle 3736"/>
              <p:cNvSpPr>
                <a:spLocks noChangeArrowheads="1"/>
              </p:cNvSpPr>
              <p:nvPr/>
            </p:nvSpPr>
            <p:spPr bwMode="auto">
              <a:xfrm>
                <a:off x="4385"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1" name="Rectangle 3737"/>
              <p:cNvSpPr>
                <a:spLocks noChangeArrowheads="1"/>
              </p:cNvSpPr>
              <p:nvPr/>
            </p:nvSpPr>
            <p:spPr bwMode="auto">
              <a:xfrm>
                <a:off x="4253" y="6472"/>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2" name="Rectangle 3738"/>
              <p:cNvSpPr>
                <a:spLocks noChangeArrowheads="1"/>
              </p:cNvSpPr>
              <p:nvPr/>
            </p:nvSpPr>
            <p:spPr bwMode="auto">
              <a:xfrm>
                <a:off x="6244"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3" name="Rectangle 3739"/>
              <p:cNvSpPr>
                <a:spLocks noChangeArrowheads="1"/>
              </p:cNvSpPr>
              <p:nvPr/>
            </p:nvSpPr>
            <p:spPr bwMode="auto">
              <a:xfrm>
                <a:off x="6112" y="660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4" name="Rectangle 3740"/>
              <p:cNvSpPr>
                <a:spLocks noChangeArrowheads="1"/>
              </p:cNvSpPr>
              <p:nvPr/>
            </p:nvSpPr>
            <p:spPr bwMode="auto">
              <a:xfrm>
                <a:off x="5979"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5" name="Rectangle 3741"/>
              <p:cNvSpPr>
                <a:spLocks noChangeArrowheads="1"/>
              </p:cNvSpPr>
              <p:nvPr/>
            </p:nvSpPr>
            <p:spPr bwMode="auto">
              <a:xfrm>
                <a:off x="5847"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6" name="Rectangle 3742"/>
              <p:cNvSpPr>
                <a:spLocks noChangeArrowheads="1"/>
              </p:cNvSpPr>
              <p:nvPr/>
            </p:nvSpPr>
            <p:spPr bwMode="auto">
              <a:xfrm>
                <a:off x="5712" y="660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7" name="Rectangle 3743"/>
              <p:cNvSpPr>
                <a:spLocks noChangeArrowheads="1"/>
              </p:cNvSpPr>
              <p:nvPr/>
            </p:nvSpPr>
            <p:spPr bwMode="auto">
              <a:xfrm>
                <a:off x="5580" y="660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8" name="Rectangle 3744"/>
              <p:cNvSpPr>
                <a:spLocks noChangeArrowheads="1"/>
              </p:cNvSpPr>
              <p:nvPr/>
            </p:nvSpPr>
            <p:spPr bwMode="auto">
              <a:xfrm>
                <a:off x="5447"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19" name="Rectangle 3745"/>
              <p:cNvSpPr>
                <a:spLocks noChangeArrowheads="1"/>
              </p:cNvSpPr>
              <p:nvPr/>
            </p:nvSpPr>
            <p:spPr bwMode="auto">
              <a:xfrm>
                <a:off x="5315"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0" name="Rectangle 3746"/>
              <p:cNvSpPr>
                <a:spLocks noChangeArrowheads="1"/>
              </p:cNvSpPr>
              <p:nvPr/>
            </p:nvSpPr>
            <p:spPr bwMode="auto">
              <a:xfrm>
                <a:off x="5182"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1" name="Rectangle 3747"/>
              <p:cNvSpPr>
                <a:spLocks noChangeArrowheads="1"/>
              </p:cNvSpPr>
              <p:nvPr/>
            </p:nvSpPr>
            <p:spPr bwMode="auto">
              <a:xfrm>
                <a:off x="5050"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2" name="Rectangle 3748"/>
              <p:cNvSpPr>
                <a:spLocks noChangeArrowheads="1"/>
              </p:cNvSpPr>
              <p:nvPr/>
            </p:nvSpPr>
            <p:spPr bwMode="auto">
              <a:xfrm>
                <a:off x="4915" y="660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3" name="Rectangle 3749"/>
              <p:cNvSpPr>
                <a:spLocks noChangeArrowheads="1"/>
              </p:cNvSpPr>
              <p:nvPr/>
            </p:nvSpPr>
            <p:spPr bwMode="auto">
              <a:xfrm>
                <a:off x="4783" y="660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4" name="Rectangle 3750"/>
              <p:cNvSpPr>
                <a:spLocks noChangeArrowheads="1"/>
              </p:cNvSpPr>
              <p:nvPr/>
            </p:nvSpPr>
            <p:spPr bwMode="auto">
              <a:xfrm>
                <a:off x="4650"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5" name="Rectangle 3751"/>
              <p:cNvSpPr>
                <a:spLocks noChangeArrowheads="1"/>
              </p:cNvSpPr>
              <p:nvPr/>
            </p:nvSpPr>
            <p:spPr bwMode="auto">
              <a:xfrm>
                <a:off x="4518"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6" name="Rectangle 3752"/>
              <p:cNvSpPr>
                <a:spLocks noChangeArrowheads="1"/>
              </p:cNvSpPr>
              <p:nvPr/>
            </p:nvSpPr>
            <p:spPr bwMode="auto">
              <a:xfrm>
                <a:off x="4385"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7" name="Rectangle 3753"/>
              <p:cNvSpPr>
                <a:spLocks noChangeArrowheads="1"/>
              </p:cNvSpPr>
              <p:nvPr/>
            </p:nvSpPr>
            <p:spPr bwMode="auto">
              <a:xfrm>
                <a:off x="4253" y="660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8" name="Rectangle 3754"/>
              <p:cNvSpPr>
                <a:spLocks noChangeArrowheads="1"/>
              </p:cNvSpPr>
              <p:nvPr/>
            </p:nvSpPr>
            <p:spPr bwMode="auto">
              <a:xfrm>
                <a:off x="6112" y="6737"/>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29" name="Rectangle 3755"/>
              <p:cNvSpPr>
                <a:spLocks noChangeArrowheads="1"/>
              </p:cNvSpPr>
              <p:nvPr/>
            </p:nvSpPr>
            <p:spPr bwMode="auto">
              <a:xfrm>
                <a:off x="5979"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0" name="Rectangle 3756"/>
              <p:cNvSpPr>
                <a:spLocks noChangeArrowheads="1"/>
              </p:cNvSpPr>
              <p:nvPr/>
            </p:nvSpPr>
            <p:spPr bwMode="auto">
              <a:xfrm>
                <a:off x="5847"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1" name="Rectangle 3757"/>
              <p:cNvSpPr>
                <a:spLocks noChangeArrowheads="1"/>
              </p:cNvSpPr>
              <p:nvPr/>
            </p:nvSpPr>
            <p:spPr bwMode="auto">
              <a:xfrm>
                <a:off x="5712" y="6737"/>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2" name="Rectangle 3758"/>
              <p:cNvSpPr>
                <a:spLocks noChangeArrowheads="1"/>
              </p:cNvSpPr>
              <p:nvPr/>
            </p:nvSpPr>
            <p:spPr bwMode="auto">
              <a:xfrm>
                <a:off x="5580" y="6737"/>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3" name="Rectangle 3759"/>
              <p:cNvSpPr>
                <a:spLocks noChangeArrowheads="1"/>
              </p:cNvSpPr>
              <p:nvPr/>
            </p:nvSpPr>
            <p:spPr bwMode="auto">
              <a:xfrm>
                <a:off x="5447"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4" name="Rectangle 3760"/>
              <p:cNvSpPr>
                <a:spLocks noChangeArrowheads="1"/>
              </p:cNvSpPr>
              <p:nvPr/>
            </p:nvSpPr>
            <p:spPr bwMode="auto">
              <a:xfrm>
                <a:off x="5315"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5" name="Rectangle 3761"/>
              <p:cNvSpPr>
                <a:spLocks noChangeArrowheads="1"/>
              </p:cNvSpPr>
              <p:nvPr/>
            </p:nvSpPr>
            <p:spPr bwMode="auto">
              <a:xfrm>
                <a:off x="5182"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6" name="Rectangle 3762"/>
              <p:cNvSpPr>
                <a:spLocks noChangeArrowheads="1"/>
              </p:cNvSpPr>
              <p:nvPr/>
            </p:nvSpPr>
            <p:spPr bwMode="auto">
              <a:xfrm>
                <a:off x="5050"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7" name="Rectangle 3763"/>
              <p:cNvSpPr>
                <a:spLocks noChangeArrowheads="1"/>
              </p:cNvSpPr>
              <p:nvPr/>
            </p:nvSpPr>
            <p:spPr bwMode="auto">
              <a:xfrm>
                <a:off x="4915" y="6737"/>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8" name="Rectangle 3764"/>
              <p:cNvSpPr>
                <a:spLocks noChangeArrowheads="1"/>
              </p:cNvSpPr>
              <p:nvPr/>
            </p:nvSpPr>
            <p:spPr bwMode="auto">
              <a:xfrm>
                <a:off x="4783" y="6737"/>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39" name="Rectangle 3765"/>
              <p:cNvSpPr>
                <a:spLocks noChangeArrowheads="1"/>
              </p:cNvSpPr>
              <p:nvPr/>
            </p:nvSpPr>
            <p:spPr bwMode="auto">
              <a:xfrm>
                <a:off x="4650"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0" name="Rectangle 3766"/>
              <p:cNvSpPr>
                <a:spLocks noChangeArrowheads="1"/>
              </p:cNvSpPr>
              <p:nvPr/>
            </p:nvSpPr>
            <p:spPr bwMode="auto">
              <a:xfrm>
                <a:off x="4518"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1" name="Rectangle 3767"/>
              <p:cNvSpPr>
                <a:spLocks noChangeArrowheads="1"/>
              </p:cNvSpPr>
              <p:nvPr/>
            </p:nvSpPr>
            <p:spPr bwMode="auto">
              <a:xfrm>
                <a:off x="4385"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2" name="Rectangle 3768"/>
              <p:cNvSpPr>
                <a:spLocks noChangeArrowheads="1"/>
              </p:cNvSpPr>
              <p:nvPr/>
            </p:nvSpPr>
            <p:spPr bwMode="auto">
              <a:xfrm>
                <a:off x="4253" y="6737"/>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3" name="Rectangle 3769"/>
              <p:cNvSpPr>
                <a:spLocks noChangeArrowheads="1"/>
              </p:cNvSpPr>
              <p:nvPr/>
            </p:nvSpPr>
            <p:spPr bwMode="auto">
              <a:xfrm>
                <a:off x="6112" y="686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4" name="Rectangle 3770"/>
              <p:cNvSpPr>
                <a:spLocks noChangeArrowheads="1"/>
              </p:cNvSpPr>
              <p:nvPr/>
            </p:nvSpPr>
            <p:spPr bwMode="auto">
              <a:xfrm>
                <a:off x="5979"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5" name="Rectangle 3771"/>
              <p:cNvSpPr>
                <a:spLocks noChangeArrowheads="1"/>
              </p:cNvSpPr>
              <p:nvPr/>
            </p:nvSpPr>
            <p:spPr bwMode="auto">
              <a:xfrm>
                <a:off x="5847"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6" name="Rectangle 3772"/>
              <p:cNvSpPr>
                <a:spLocks noChangeArrowheads="1"/>
              </p:cNvSpPr>
              <p:nvPr/>
            </p:nvSpPr>
            <p:spPr bwMode="auto">
              <a:xfrm>
                <a:off x="5712" y="6869"/>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7" name="Rectangle 3773"/>
              <p:cNvSpPr>
                <a:spLocks noChangeArrowheads="1"/>
              </p:cNvSpPr>
              <p:nvPr/>
            </p:nvSpPr>
            <p:spPr bwMode="auto">
              <a:xfrm>
                <a:off x="5580" y="686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8" name="Rectangle 3774"/>
              <p:cNvSpPr>
                <a:spLocks noChangeArrowheads="1"/>
              </p:cNvSpPr>
              <p:nvPr/>
            </p:nvSpPr>
            <p:spPr bwMode="auto">
              <a:xfrm>
                <a:off x="5447"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49" name="Rectangle 3775"/>
              <p:cNvSpPr>
                <a:spLocks noChangeArrowheads="1"/>
              </p:cNvSpPr>
              <p:nvPr/>
            </p:nvSpPr>
            <p:spPr bwMode="auto">
              <a:xfrm>
                <a:off x="5315"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0" name="Rectangle 3776"/>
              <p:cNvSpPr>
                <a:spLocks noChangeArrowheads="1"/>
              </p:cNvSpPr>
              <p:nvPr/>
            </p:nvSpPr>
            <p:spPr bwMode="auto">
              <a:xfrm>
                <a:off x="5182"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1" name="Rectangle 3777"/>
              <p:cNvSpPr>
                <a:spLocks noChangeArrowheads="1"/>
              </p:cNvSpPr>
              <p:nvPr/>
            </p:nvSpPr>
            <p:spPr bwMode="auto">
              <a:xfrm>
                <a:off x="5050"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2" name="Rectangle 3778"/>
              <p:cNvSpPr>
                <a:spLocks noChangeArrowheads="1"/>
              </p:cNvSpPr>
              <p:nvPr/>
            </p:nvSpPr>
            <p:spPr bwMode="auto">
              <a:xfrm>
                <a:off x="4915" y="6869"/>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3" name="Rectangle 3779"/>
              <p:cNvSpPr>
                <a:spLocks noChangeArrowheads="1"/>
              </p:cNvSpPr>
              <p:nvPr/>
            </p:nvSpPr>
            <p:spPr bwMode="auto">
              <a:xfrm>
                <a:off x="4783" y="686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4" name="Rectangle 3780"/>
              <p:cNvSpPr>
                <a:spLocks noChangeArrowheads="1"/>
              </p:cNvSpPr>
              <p:nvPr/>
            </p:nvSpPr>
            <p:spPr bwMode="auto">
              <a:xfrm>
                <a:off x="4650"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5" name="Rectangle 3781"/>
              <p:cNvSpPr>
                <a:spLocks noChangeArrowheads="1"/>
              </p:cNvSpPr>
              <p:nvPr/>
            </p:nvSpPr>
            <p:spPr bwMode="auto">
              <a:xfrm>
                <a:off x="4518"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6" name="Rectangle 3782"/>
              <p:cNvSpPr>
                <a:spLocks noChangeArrowheads="1"/>
              </p:cNvSpPr>
              <p:nvPr/>
            </p:nvSpPr>
            <p:spPr bwMode="auto">
              <a:xfrm>
                <a:off x="4385"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7" name="Rectangle 3783"/>
              <p:cNvSpPr>
                <a:spLocks noChangeArrowheads="1"/>
              </p:cNvSpPr>
              <p:nvPr/>
            </p:nvSpPr>
            <p:spPr bwMode="auto">
              <a:xfrm>
                <a:off x="4253" y="686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8" name="Rectangle 3784"/>
              <p:cNvSpPr>
                <a:spLocks noChangeArrowheads="1"/>
              </p:cNvSpPr>
              <p:nvPr/>
            </p:nvSpPr>
            <p:spPr bwMode="auto">
              <a:xfrm>
                <a:off x="6244"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59" name="Rectangle 3785"/>
              <p:cNvSpPr>
                <a:spLocks noChangeArrowheads="1"/>
              </p:cNvSpPr>
              <p:nvPr/>
            </p:nvSpPr>
            <p:spPr bwMode="auto">
              <a:xfrm>
                <a:off x="6112" y="70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0" name="Rectangle 3786"/>
              <p:cNvSpPr>
                <a:spLocks noChangeArrowheads="1"/>
              </p:cNvSpPr>
              <p:nvPr/>
            </p:nvSpPr>
            <p:spPr bwMode="auto">
              <a:xfrm>
                <a:off x="5979"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1" name="Rectangle 3787"/>
              <p:cNvSpPr>
                <a:spLocks noChangeArrowheads="1"/>
              </p:cNvSpPr>
              <p:nvPr/>
            </p:nvSpPr>
            <p:spPr bwMode="auto">
              <a:xfrm>
                <a:off x="5847"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2" name="Rectangle 3788"/>
              <p:cNvSpPr>
                <a:spLocks noChangeArrowheads="1"/>
              </p:cNvSpPr>
              <p:nvPr/>
            </p:nvSpPr>
            <p:spPr bwMode="auto">
              <a:xfrm>
                <a:off x="5712" y="700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3" name="Rectangle 3789"/>
              <p:cNvSpPr>
                <a:spLocks noChangeArrowheads="1"/>
              </p:cNvSpPr>
              <p:nvPr/>
            </p:nvSpPr>
            <p:spPr bwMode="auto">
              <a:xfrm>
                <a:off x="5580" y="70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4" name="Rectangle 3790"/>
              <p:cNvSpPr>
                <a:spLocks noChangeArrowheads="1"/>
              </p:cNvSpPr>
              <p:nvPr/>
            </p:nvSpPr>
            <p:spPr bwMode="auto">
              <a:xfrm>
                <a:off x="5447"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5" name="Rectangle 3791"/>
              <p:cNvSpPr>
                <a:spLocks noChangeArrowheads="1"/>
              </p:cNvSpPr>
              <p:nvPr/>
            </p:nvSpPr>
            <p:spPr bwMode="auto">
              <a:xfrm>
                <a:off x="5315"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6" name="Rectangle 3792"/>
              <p:cNvSpPr>
                <a:spLocks noChangeArrowheads="1"/>
              </p:cNvSpPr>
              <p:nvPr/>
            </p:nvSpPr>
            <p:spPr bwMode="auto">
              <a:xfrm>
                <a:off x="5182"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7" name="Rectangle 3793"/>
              <p:cNvSpPr>
                <a:spLocks noChangeArrowheads="1"/>
              </p:cNvSpPr>
              <p:nvPr/>
            </p:nvSpPr>
            <p:spPr bwMode="auto">
              <a:xfrm>
                <a:off x="5050"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8" name="Rectangle 3794"/>
              <p:cNvSpPr>
                <a:spLocks noChangeArrowheads="1"/>
              </p:cNvSpPr>
              <p:nvPr/>
            </p:nvSpPr>
            <p:spPr bwMode="auto">
              <a:xfrm>
                <a:off x="4915" y="700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69" name="Rectangle 3795"/>
              <p:cNvSpPr>
                <a:spLocks noChangeArrowheads="1"/>
              </p:cNvSpPr>
              <p:nvPr/>
            </p:nvSpPr>
            <p:spPr bwMode="auto">
              <a:xfrm>
                <a:off x="4783" y="70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0" name="Rectangle 3796"/>
              <p:cNvSpPr>
                <a:spLocks noChangeArrowheads="1"/>
              </p:cNvSpPr>
              <p:nvPr/>
            </p:nvSpPr>
            <p:spPr bwMode="auto">
              <a:xfrm>
                <a:off x="4650"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1" name="Rectangle 3797"/>
              <p:cNvSpPr>
                <a:spLocks noChangeArrowheads="1"/>
              </p:cNvSpPr>
              <p:nvPr/>
            </p:nvSpPr>
            <p:spPr bwMode="auto">
              <a:xfrm>
                <a:off x="4518"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2" name="Rectangle 3798"/>
              <p:cNvSpPr>
                <a:spLocks noChangeArrowheads="1"/>
              </p:cNvSpPr>
              <p:nvPr/>
            </p:nvSpPr>
            <p:spPr bwMode="auto">
              <a:xfrm>
                <a:off x="4385"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3" name="Rectangle 3799"/>
              <p:cNvSpPr>
                <a:spLocks noChangeArrowheads="1"/>
              </p:cNvSpPr>
              <p:nvPr/>
            </p:nvSpPr>
            <p:spPr bwMode="auto">
              <a:xfrm>
                <a:off x="4253" y="70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4" name="Rectangle 3800"/>
              <p:cNvSpPr>
                <a:spLocks noChangeArrowheads="1"/>
              </p:cNvSpPr>
              <p:nvPr/>
            </p:nvSpPr>
            <p:spPr bwMode="auto">
              <a:xfrm>
                <a:off x="6244"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5" name="Rectangle 3801"/>
              <p:cNvSpPr>
                <a:spLocks noChangeArrowheads="1"/>
              </p:cNvSpPr>
              <p:nvPr/>
            </p:nvSpPr>
            <p:spPr bwMode="auto">
              <a:xfrm>
                <a:off x="6112" y="713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6" name="Rectangle 3802"/>
              <p:cNvSpPr>
                <a:spLocks noChangeArrowheads="1"/>
              </p:cNvSpPr>
              <p:nvPr/>
            </p:nvSpPr>
            <p:spPr bwMode="auto">
              <a:xfrm>
                <a:off x="5979"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7" name="Rectangle 3803"/>
              <p:cNvSpPr>
                <a:spLocks noChangeArrowheads="1"/>
              </p:cNvSpPr>
              <p:nvPr/>
            </p:nvSpPr>
            <p:spPr bwMode="auto">
              <a:xfrm>
                <a:off x="5847"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8" name="Rectangle 3804"/>
              <p:cNvSpPr>
                <a:spLocks noChangeArrowheads="1"/>
              </p:cNvSpPr>
              <p:nvPr/>
            </p:nvSpPr>
            <p:spPr bwMode="auto">
              <a:xfrm>
                <a:off x="5712" y="7134"/>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79" name="Rectangle 3805"/>
              <p:cNvSpPr>
                <a:spLocks noChangeArrowheads="1"/>
              </p:cNvSpPr>
              <p:nvPr/>
            </p:nvSpPr>
            <p:spPr bwMode="auto">
              <a:xfrm>
                <a:off x="5580" y="713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0" name="Rectangle 3806"/>
              <p:cNvSpPr>
                <a:spLocks noChangeArrowheads="1"/>
              </p:cNvSpPr>
              <p:nvPr/>
            </p:nvSpPr>
            <p:spPr bwMode="auto">
              <a:xfrm>
                <a:off x="5447"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1" name="Rectangle 3807"/>
              <p:cNvSpPr>
                <a:spLocks noChangeArrowheads="1"/>
              </p:cNvSpPr>
              <p:nvPr/>
            </p:nvSpPr>
            <p:spPr bwMode="auto">
              <a:xfrm>
                <a:off x="5315"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2" name="Rectangle 3808"/>
              <p:cNvSpPr>
                <a:spLocks noChangeArrowheads="1"/>
              </p:cNvSpPr>
              <p:nvPr/>
            </p:nvSpPr>
            <p:spPr bwMode="auto">
              <a:xfrm>
                <a:off x="5182"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3" name="Rectangle 3809"/>
              <p:cNvSpPr>
                <a:spLocks noChangeArrowheads="1"/>
              </p:cNvSpPr>
              <p:nvPr/>
            </p:nvSpPr>
            <p:spPr bwMode="auto">
              <a:xfrm>
                <a:off x="5050"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4" name="Rectangle 3810"/>
              <p:cNvSpPr>
                <a:spLocks noChangeArrowheads="1"/>
              </p:cNvSpPr>
              <p:nvPr/>
            </p:nvSpPr>
            <p:spPr bwMode="auto">
              <a:xfrm>
                <a:off x="4915" y="7134"/>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5" name="Rectangle 3811"/>
              <p:cNvSpPr>
                <a:spLocks noChangeArrowheads="1"/>
              </p:cNvSpPr>
              <p:nvPr/>
            </p:nvSpPr>
            <p:spPr bwMode="auto">
              <a:xfrm>
                <a:off x="4783" y="7134"/>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6" name="Rectangle 3812"/>
              <p:cNvSpPr>
                <a:spLocks noChangeArrowheads="1"/>
              </p:cNvSpPr>
              <p:nvPr/>
            </p:nvSpPr>
            <p:spPr bwMode="auto">
              <a:xfrm>
                <a:off x="4650"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7" name="Rectangle 3813"/>
              <p:cNvSpPr>
                <a:spLocks noChangeArrowheads="1"/>
              </p:cNvSpPr>
              <p:nvPr/>
            </p:nvSpPr>
            <p:spPr bwMode="auto">
              <a:xfrm>
                <a:off x="4518"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8" name="Rectangle 3814"/>
              <p:cNvSpPr>
                <a:spLocks noChangeArrowheads="1"/>
              </p:cNvSpPr>
              <p:nvPr/>
            </p:nvSpPr>
            <p:spPr bwMode="auto">
              <a:xfrm>
                <a:off x="4385" y="7134"/>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89" name="Rectangle 3815"/>
              <p:cNvSpPr>
                <a:spLocks noChangeArrowheads="1"/>
              </p:cNvSpPr>
              <p:nvPr/>
            </p:nvSpPr>
            <p:spPr bwMode="auto">
              <a:xfrm>
                <a:off x="6112" y="726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0" name="Rectangle 3816"/>
              <p:cNvSpPr>
                <a:spLocks noChangeArrowheads="1"/>
              </p:cNvSpPr>
              <p:nvPr/>
            </p:nvSpPr>
            <p:spPr bwMode="auto">
              <a:xfrm>
                <a:off x="5979"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1" name="Rectangle 3817"/>
              <p:cNvSpPr>
                <a:spLocks noChangeArrowheads="1"/>
              </p:cNvSpPr>
              <p:nvPr/>
            </p:nvSpPr>
            <p:spPr bwMode="auto">
              <a:xfrm>
                <a:off x="5847"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2" name="Rectangle 3818"/>
              <p:cNvSpPr>
                <a:spLocks noChangeArrowheads="1"/>
              </p:cNvSpPr>
              <p:nvPr/>
            </p:nvSpPr>
            <p:spPr bwMode="auto">
              <a:xfrm>
                <a:off x="5712" y="726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3" name="Rectangle 3819"/>
              <p:cNvSpPr>
                <a:spLocks noChangeArrowheads="1"/>
              </p:cNvSpPr>
              <p:nvPr/>
            </p:nvSpPr>
            <p:spPr bwMode="auto">
              <a:xfrm>
                <a:off x="5580" y="726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4" name="Rectangle 3820"/>
              <p:cNvSpPr>
                <a:spLocks noChangeArrowheads="1"/>
              </p:cNvSpPr>
              <p:nvPr/>
            </p:nvSpPr>
            <p:spPr bwMode="auto">
              <a:xfrm>
                <a:off x="5447"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5" name="Rectangle 3821"/>
              <p:cNvSpPr>
                <a:spLocks noChangeArrowheads="1"/>
              </p:cNvSpPr>
              <p:nvPr/>
            </p:nvSpPr>
            <p:spPr bwMode="auto">
              <a:xfrm>
                <a:off x="5315"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6" name="Rectangle 3822"/>
              <p:cNvSpPr>
                <a:spLocks noChangeArrowheads="1"/>
              </p:cNvSpPr>
              <p:nvPr/>
            </p:nvSpPr>
            <p:spPr bwMode="auto">
              <a:xfrm>
                <a:off x="5182"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7" name="Rectangle 3823"/>
              <p:cNvSpPr>
                <a:spLocks noChangeArrowheads="1"/>
              </p:cNvSpPr>
              <p:nvPr/>
            </p:nvSpPr>
            <p:spPr bwMode="auto">
              <a:xfrm>
                <a:off x="5050"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8" name="Rectangle 3824"/>
              <p:cNvSpPr>
                <a:spLocks noChangeArrowheads="1"/>
              </p:cNvSpPr>
              <p:nvPr/>
            </p:nvSpPr>
            <p:spPr bwMode="auto">
              <a:xfrm>
                <a:off x="4915" y="726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899" name="Rectangle 3825"/>
              <p:cNvSpPr>
                <a:spLocks noChangeArrowheads="1"/>
              </p:cNvSpPr>
              <p:nvPr/>
            </p:nvSpPr>
            <p:spPr bwMode="auto">
              <a:xfrm>
                <a:off x="4783" y="726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0" name="Rectangle 3826"/>
              <p:cNvSpPr>
                <a:spLocks noChangeArrowheads="1"/>
              </p:cNvSpPr>
              <p:nvPr/>
            </p:nvSpPr>
            <p:spPr bwMode="auto">
              <a:xfrm>
                <a:off x="4650"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1" name="Rectangle 3827"/>
              <p:cNvSpPr>
                <a:spLocks noChangeArrowheads="1"/>
              </p:cNvSpPr>
              <p:nvPr/>
            </p:nvSpPr>
            <p:spPr bwMode="auto">
              <a:xfrm>
                <a:off x="4518"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2" name="Rectangle 3828"/>
              <p:cNvSpPr>
                <a:spLocks noChangeArrowheads="1"/>
              </p:cNvSpPr>
              <p:nvPr/>
            </p:nvSpPr>
            <p:spPr bwMode="auto">
              <a:xfrm>
                <a:off x="4385" y="726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3" name="Rectangle 3829"/>
              <p:cNvSpPr>
                <a:spLocks noChangeArrowheads="1"/>
              </p:cNvSpPr>
              <p:nvPr/>
            </p:nvSpPr>
            <p:spPr bwMode="auto">
              <a:xfrm>
                <a:off x="6112" y="74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4" name="Rectangle 3830"/>
              <p:cNvSpPr>
                <a:spLocks noChangeArrowheads="1"/>
              </p:cNvSpPr>
              <p:nvPr/>
            </p:nvSpPr>
            <p:spPr bwMode="auto">
              <a:xfrm>
                <a:off x="5979"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5" name="Rectangle 3831"/>
              <p:cNvSpPr>
                <a:spLocks noChangeArrowheads="1"/>
              </p:cNvSpPr>
              <p:nvPr/>
            </p:nvSpPr>
            <p:spPr bwMode="auto">
              <a:xfrm>
                <a:off x="5847"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6" name="Rectangle 3832"/>
              <p:cNvSpPr>
                <a:spLocks noChangeArrowheads="1"/>
              </p:cNvSpPr>
              <p:nvPr/>
            </p:nvSpPr>
            <p:spPr bwMode="auto">
              <a:xfrm>
                <a:off x="5712" y="740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907" name="Rectangle 3833"/>
              <p:cNvSpPr>
                <a:spLocks noChangeArrowheads="1"/>
              </p:cNvSpPr>
              <p:nvPr/>
            </p:nvSpPr>
            <p:spPr bwMode="auto">
              <a:xfrm>
                <a:off x="5580" y="74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grpSp>
          <p:nvGrpSpPr>
            <p:cNvPr id="3441" name="Group 4035"/>
            <p:cNvGrpSpPr>
              <a:grpSpLocks/>
            </p:cNvGrpSpPr>
            <p:nvPr/>
          </p:nvGrpSpPr>
          <p:grpSpPr bwMode="auto">
            <a:xfrm>
              <a:off x="4253" y="894"/>
              <a:ext cx="6723" cy="7519"/>
              <a:chOff x="4253" y="894"/>
              <a:chExt cx="6723" cy="7519"/>
            </a:xfrm>
            <a:grpFill/>
          </p:grpSpPr>
          <p:sp>
            <p:nvSpPr>
              <p:cNvPr id="3508" name="Rectangle 3835"/>
              <p:cNvSpPr>
                <a:spLocks noChangeArrowheads="1"/>
              </p:cNvSpPr>
              <p:nvPr/>
            </p:nvSpPr>
            <p:spPr bwMode="auto">
              <a:xfrm>
                <a:off x="5447"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9" name="Rectangle 3836"/>
              <p:cNvSpPr>
                <a:spLocks noChangeArrowheads="1"/>
              </p:cNvSpPr>
              <p:nvPr/>
            </p:nvSpPr>
            <p:spPr bwMode="auto">
              <a:xfrm>
                <a:off x="5315"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0" name="Rectangle 3837"/>
              <p:cNvSpPr>
                <a:spLocks noChangeArrowheads="1"/>
              </p:cNvSpPr>
              <p:nvPr/>
            </p:nvSpPr>
            <p:spPr bwMode="auto">
              <a:xfrm>
                <a:off x="5182"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1" name="Rectangle 3838"/>
              <p:cNvSpPr>
                <a:spLocks noChangeArrowheads="1"/>
              </p:cNvSpPr>
              <p:nvPr/>
            </p:nvSpPr>
            <p:spPr bwMode="auto">
              <a:xfrm>
                <a:off x="5050"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2" name="Rectangle 3839"/>
              <p:cNvSpPr>
                <a:spLocks noChangeArrowheads="1"/>
              </p:cNvSpPr>
              <p:nvPr/>
            </p:nvSpPr>
            <p:spPr bwMode="auto">
              <a:xfrm>
                <a:off x="4915" y="740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3" name="Rectangle 3840"/>
              <p:cNvSpPr>
                <a:spLocks noChangeArrowheads="1"/>
              </p:cNvSpPr>
              <p:nvPr/>
            </p:nvSpPr>
            <p:spPr bwMode="auto">
              <a:xfrm>
                <a:off x="4783" y="740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4" name="Rectangle 3841"/>
              <p:cNvSpPr>
                <a:spLocks noChangeArrowheads="1"/>
              </p:cNvSpPr>
              <p:nvPr/>
            </p:nvSpPr>
            <p:spPr bwMode="auto">
              <a:xfrm>
                <a:off x="4650"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5" name="Rectangle 3842"/>
              <p:cNvSpPr>
                <a:spLocks noChangeArrowheads="1"/>
              </p:cNvSpPr>
              <p:nvPr/>
            </p:nvSpPr>
            <p:spPr bwMode="auto">
              <a:xfrm>
                <a:off x="4518"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6" name="Rectangle 3843"/>
              <p:cNvSpPr>
                <a:spLocks noChangeArrowheads="1"/>
              </p:cNvSpPr>
              <p:nvPr/>
            </p:nvSpPr>
            <p:spPr bwMode="auto">
              <a:xfrm>
                <a:off x="4385" y="740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7" name="Rectangle 3844"/>
              <p:cNvSpPr>
                <a:spLocks noChangeArrowheads="1"/>
              </p:cNvSpPr>
              <p:nvPr/>
            </p:nvSpPr>
            <p:spPr bwMode="auto">
              <a:xfrm>
                <a:off x="5979"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8" name="Rectangle 3845"/>
              <p:cNvSpPr>
                <a:spLocks noChangeArrowheads="1"/>
              </p:cNvSpPr>
              <p:nvPr/>
            </p:nvSpPr>
            <p:spPr bwMode="auto">
              <a:xfrm>
                <a:off x="5847"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19" name="Rectangle 3846"/>
              <p:cNvSpPr>
                <a:spLocks noChangeArrowheads="1"/>
              </p:cNvSpPr>
              <p:nvPr/>
            </p:nvSpPr>
            <p:spPr bwMode="auto">
              <a:xfrm>
                <a:off x="5712" y="753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0" name="Rectangle 3847"/>
              <p:cNvSpPr>
                <a:spLocks noChangeArrowheads="1"/>
              </p:cNvSpPr>
              <p:nvPr/>
            </p:nvSpPr>
            <p:spPr bwMode="auto">
              <a:xfrm>
                <a:off x="5580" y="753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1" name="Rectangle 3848"/>
              <p:cNvSpPr>
                <a:spLocks noChangeArrowheads="1"/>
              </p:cNvSpPr>
              <p:nvPr/>
            </p:nvSpPr>
            <p:spPr bwMode="auto">
              <a:xfrm>
                <a:off x="5447"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2" name="Rectangle 3849"/>
              <p:cNvSpPr>
                <a:spLocks noChangeArrowheads="1"/>
              </p:cNvSpPr>
              <p:nvPr/>
            </p:nvSpPr>
            <p:spPr bwMode="auto">
              <a:xfrm>
                <a:off x="5315"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3" name="Rectangle 3850"/>
              <p:cNvSpPr>
                <a:spLocks noChangeArrowheads="1"/>
              </p:cNvSpPr>
              <p:nvPr/>
            </p:nvSpPr>
            <p:spPr bwMode="auto">
              <a:xfrm>
                <a:off x="5182"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4" name="Rectangle 3851"/>
              <p:cNvSpPr>
                <a:spLocks noChangeArrowheads="1"/>
              </p:cNvSpPr>
              <p:nvPr/>
            </p:nvSpPr>
            <p:spPr bwMode="auto">
              <a:xfrm>
                <a:off x="5050"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5" name="Rectangle 3852"/>
              <p:cNvSpPr>
                <a:spLocks noChangeArrowheads="1"/>
              </p:cNvSpPr>
              <p:nvPr/>
            </p:nvSpPr>
            <p:spPr bwMode="auto">
              <a:xfrm>
                <a:off x="4915" y="7533"/>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6" name="Rectangle 3853"/>
              <p:cNvSpPr>
                <a:spLocks noChangeArrowheads="1"/>
              </p:cNvSpPr>
              <p:nvPr/>
            </p:nvSpPr>
            <p:spPr bwMode="auto">
              <a:xfrm>
                <a:off x="4783" y="753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7" name="Rectangle 3854"/>
              <p:cNvSpPr>
                <a:spLocks noChangeArrowheads="1"/>
              </p:cNvSpPr>
              <p:nvPr/>
            </p:nvSpPr>
            <p:spPr bwMode="auto">
              <a:xfrm>
                <a:off x="4650"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8" name="Rectangle 3855"/>
              <p:cNvSpPr>
                <a:spLocks noChangeArrowheads="1"/>
              </p:cNvSpPr>
              <p:nvPr/>
            </p:nvSpPr>
            <p:spPr bwMode="auto">
              <a:xfrm>
                <a:off x="4518"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29" name="Rectangle 3856"/>
              <p:cNvSpPr>
                <a:spLocks noChangeArrowheads="1"/>
              </p:cNvSpPr>
              <p:nvPr/>
            </p:nvSpPr>
            <p:spPr bwMode="auto">
              <a:xfrm>
                <a:off x="4385"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0" name="Rectangle 3857"/>
              <p:cNvSpPr>
                <a:spLocks noChangeArrowheads="1"/>
              </p:cNvSpPr>
              <p:nvPr/>
            </p:nvSpPr>
            <p:spPr bwMode="auto">
              <a:xfrm>
                <a:off x="4253" y="753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1" name="Rectangle 3858"/>
              <p:cNvSpPr>
                <a:spLocks noChangeArrowheads="1"/>
              </p:cNvSpPr>
              <p:nvPr/>
            </p:nvSpPr>
            <p:spPr bwMode="auto">
              <a:xfrm>
                <a:off x="5979"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2" name="Rectangle 3859"/>
              <p:cNvSpPr>
                <a:spLocks noChangeArrowheads="1"/>
              </p:cNvSpPr>
              <p:nvPr/>
            </p:nvSpPr>
            <p:spPr bwMode="auto">
              <a:xfrm>
                <a:off x="5847"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3" name="Rectangle 3860"/>
              <p:cNvSpPr>
                <a:spLocks noChangeArrowheads="1"/>
              </p:cNvSpPr>
              <p:nvPr/>
            </p:nvSpPr>
            <p:spPr bwMode="auto">
              <a:xfrm>
                <a:off x="5580" y="766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4" name="Rectangle 3861"/>
              <p:cNvSpPr>
                <a:spLocks noChangeArrowheads="1"/>
              </p:cNvSpPr>
              <p:nvPr/>
            </p:nvSpPr>
            <p:spPr bwMode="auto">
              <a:xfrm>
                <a:off x="5447"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5" name="Rectangle 3862"/>
              <p:cNvSpPr>
                <a:spLocks noChangeArrowheads="1"/>
              </p:cNvSpPr>
              <p:nvPr/>
            </p:nvSpPr>
            <p:spPr bwMode="auto">
              <a:xfrm>
                <a:off x="5315"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6" name="Rectangle 3863"/>
              <p:cNvSpPr>
                <a:spLocks noChangeArrowheads="1"/>
              </p:cNvSpPr>
              <p:nvPr/>
            </p:nvSpPr>
            <p:spPr bwMode="auto">
              <a:xfrm>
                <a:off x="5182"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7" name="Rectangle 3864"/>
              <p:cNvSpPr>
                <a:spLocks noChangeArrowheads="1"/>
              </p:cNvSpPr>
              <p:nvPr/>
            </p:nvSpPr>
            <p:spPr bwMode="auto">
              <a:xfrm>
                <a:off x="5050"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8" name="Rectangle 3865"/>
              <p:cNvSpPr>
                <a:spLocks noChangeArrowheads="1"/>
              </p:cNvSpPr>
              <p:nvPr/>
            </p:nvSpPr>
            <p:spPr bwMode="auto">
              <a:xfrm>
                <a:off x="4915" y="7666"/>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39" name="Rectangle 3866"/>
              <p:cNvSpPr>
                <a:spLocks noChangeArrowheads="1"/>
              </p:cNvSpPr>
              <p:nvPr/>
            </p:nvSpPr>
            <p:spPr bwMode="auto">
              <a:xfrm>
                <a:off x="4783" y="766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0" name="Rectangle 3867"/>
              <p:cNvSpPr>
                <a:spLocks noChangeArrowheads="1"/>
              </p:cNvSpPr>
              <p:nvPr/>
            </p:nvSpPr>
            <p:spPr bwMode="auto">
              <a:xfrm>
                <a:off x="4650"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1" name="Rectangle 3868"/>
              <p:cNvSpPr>
                <a:spLocks noChangeArrowheads="1"/>
              </p:cNvSpPr>
              <p:nvPr/>
            </p:nvSpPr>
            <p:spPr bwMode="auto">
              <a:xfrm>
                <a:off x="4518"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2" name="Rectangle 3869"/>
              <p:cNvSpPr>
                <a:spLocks noChangeArrowheads="1"/>
              </p:cNvSpPr>
              <p:nvPr/>
            </p:nvSpPr>
            <p:spPr bwMode="auto">
              <a:xfrm>
                <a:off x="4385"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3" name="Rectangle 3870"/>
              <p:cNvSpPr>
                <a:spLocks noChangeArrowheads="1"/>
              </p:cNvSpPr>
              <p:nvPr/>
            </p:nvSpPr>
            <p:spPr bwMode="auto">
              <a:xfrm>
                <a:off x="4253" y="766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4" name="Rectangle 3871"/>
              <p:cNvSpPr>
                <a:spLocks noChangeArrowheads="1"/>
              </p:cNvSpPr>
              <p:nvPr/>
            </p:nvSpPr>
            <p:spPr bwMode="auto">
              <a:xfrm>
                <a:off x="5979"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5" name="Rectangle 3872"/>
              <p:cNvSpPr>
                <a:spLocks noChangeArrowheads="1"/>
              </p:cNvSpPr>
              <p:nvPr/>
            </p:nvSpPr>
            <p:spPr bwMode="auto">
              <a:xfrm>
                <a:off x="5847"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6" name="Rectangle 3873"/>
              <p:cNvSpPr>
                <a:spLocks noChangeArrowheads="1"/>
              </p:cNvSpPr>
              <p:nvPr/>
            </p:nvSpPr>
            <p:spPr bwMode="auto">
              <a:xfrm>
                <a:off x="5580" y="779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7" name="Rectangle 3874"/>
              <p:cNvSpPr>
                <a:spLocks noChangeArrowheads="1"/>
              </p:cNvSpPr>
              <p:nvPr/>
            </p:nvSpPr>
            <p:spPr bwMode="auto">
              <a:xfrm>
                <a:off x="5447"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dirty="0"/>
              </a:p>
            </p:txBody>
          </p:sp>
          <p:sp>
            <p:nvSpPr>
              <p:cNvPr id="3548" name="Rectangle 3875"/>
              <p:cNvSpPr>
                <a:spLocks noChangeArrowheads="1"/>
              </p:cNvSpPr>
              <p:nvPr/>
            </p:nvSpPr>
            <p:spPr bwMode="auto">
              <a:xfrm>
                <a:off x="5315"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49" name="Rectangle 3876"/>
              <p:cNvSpPr>
                <a:spLocks noChangeArrowheads="1"/>
              </p:cNvSpPr>
              <p:nvPr/>
            </p:nvSpPr>
            <p:spPr bwMode="auto">
              <a:xfrm>
                <a:off x="5182"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0" name="Rectangle 3877"/>
              <p:cNvSpPr>
                <a:spLocks noChangeArrowheads="1"/>
              </p:cNvSpPr>
              <p:nvPr/>
            </p:nvSpPr>
            <p:spPr bwMode="auto">
              <a:xfrm>
                <a:off x="5050"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1" name="Rectangle 3878"/>
              <p:cNvSpPr>
                <a:spLocks noChangeArrowheads="1"/>
              </p:cNvSpPr>
              <p:nvPr/>
            </p:nvSpPr>
            <p:spPr bwMode="auto">
              <a:xfrm>
                <a:off x="4915" y="779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2" name="Rectangle 3879"/>
              <p:cNvSpPr>
                <a:spLocks noChangeArrowheads="1"/>
              </p:cNvSpPr>
              <p:nvPr/>
            </p:nvSpPr>
            <p:spPr bwMode="auto">
              <a:xfrm>
                <a:off x="4783" y="779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3" name="Rectangle 3880"/>
              <p:cNvSpPr>
                <a:spLocks noChangeArrowheads="1"/>
              </p:cNvSpPr>
              <p:nvPr/>
            </p:nvSpPr>
            <p:spPr bwMode="auto">
              <a:xfrm>
                <a:off x="4650"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4" name="Rectangle 3881"/>
              <p:cNvSpPr>
                <a:spLocks noChangeArrowheads="1"/>
              </p:cNvSpPr>
              <p:nvPr/>
            </p:nvSpPr>
            <p:spPr bwMode="auto">
              <a:xfrm>
                <a:off x="4518" y="77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5" name="Rectangle 3882"/>
              <p:cNvSpPr>
                <a:spLocks noChangeArrowheads="1"/>
              </p:cNvSpPr>
              <p:nvPr/>
            </p:nvSpPr>
            <p:spPr bwMode="auto">
              <a:xfrm>
                <a:off x="5315"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6" name="Rectangle 3883"/>
              <p:cNvSpPr>
                <a:spLocks noChangeArrowheads="1"/>
              </p:cNvSpPr>
              <p:nvPr/>
            </p:nvSpPr>
            <p:spPr bwMode="auto">
              <a:xfrm>
                <a:off x="5182"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7" name="Rectangle 3884"/>
              <p:cNvSpPr>
                <a:spLocks noChangeArrowheads="1"/>
              </p:cNvSpPr>
              <p:nvPr/>
            </p:nvSpPr>
            <p:spPr bwMode="auto">
              <a:xfrm>
                <a:off x="5050"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8" name="Rectangle 3885"/>
              <p:cNvSpPr>
                <a:spLocks noChangeArrowheads="1"/>
              </p:cNvSpPr>
              <p:nvPr/>
            </p:nvSpPr>
            <p:spPr bwMode="auto">
              <a:xfrm>
                <a:off x="4915" y="7931"/>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59" name="Rectangle 3886"/>
              <p:cNvSpPr>
                <a:spLocks noChangeArrowheads="1"/>
              </p:cNvSpPr>
              <p:nvPr/>
            </p:nvSpPr>
            <p:spPr bwMode="auto">
              <a:xfrm>
                <a:off x="4783" y="7931"/>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0" name="Rectangle 3887"/>
              <p:cNvSpPr>
                <a:spLocks noChangeArrowheads="1"/>
              </p:cNvSpPr>
              <p:nvPr/>
            </p:nvSpPr>
            <p:spPr bwMode="auto">
              <a:xfrm>
                <a:off x="4650"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1" name="Rectangle 3888"/>
              <p:cNvSpPr>
                <a:spLocks noChangeArrowheads="1"/>
              </p:cNvSpPr>
              <p:nvPr/>
            </p:nvSpPr>
            <p:spPr bwMode="auto">
              <a:xfrm>
                <a:off x="4518"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2" name="Rectangle 3889"/>
              <p:cNvSpPr>
                <a:spLocks noChangeArrowheads="1"/>
              </p:cNvSpPr>
              <p:nvPr/>
            </p:nvSpPr>
            <p:spPr bwMode="auto">
              <a:xfrm>
                <a:off x="4385" y="7931"/>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3" name="Rectangle 3890"/>
              <p:cNvSpPr>
                <a:spLocks noChangeArrowheads="1"/>
              </p:cNvSpPr>
              <p:nvPr/>
            </p:nvSpPr>
            <p:spPr bwMode="auto">
              <a:xfrm>
                <a:off x="5182" y="806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4" name="Rectangle 3891"/>
              <p:cNvSpPr>
                <a:spLocks noChangeArrowheads="1"/>
              </p:cNvSpPr>
              <p:nvPr/>
            </p:nvSpPr>
            <p:spPr bwMode="auto">
              <a:xfrm>
                <a:off x="5050" y="806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5" name="Rectangle 3892"/>
              <p:cNvSpPr>
                <a:spLocks noChangeArrowheads="1"/>
              </p:cNvSpPr>
              <p:nvPr/>
            </p:nvSpPr>
            <p:spPr bwMode="auto">
              <a:xfrm>
                <a:off x="4915" y="8065"/>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6" name="Rectangle 3893"/>
              <p:cNvSpPr>
                <a:spLocks noChangeArrowheads="1"/>
              </p:cNvSpPr>
              <p:nvPr/>
            </p:nvSpPr>
            <p:spPr bwMode="auto">
              <a:xfrm>
                <a:off x="4783" y="806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7" name="Rectangle 3894"/>
              <p:cNvSpPr>
                <a:spLocks noChangeArrowheads="1"/>
              </p:cNvSpPr>
              <p:nvPr/>
            </p:nvSpPr>
            <p:spPr bwMode="auto">
              <a:xfrm>
                <a:off x="4650" y="806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8" name="Rectangle 3895"/>
              <p:cNvSpPr>
                <a:spLocks noChangeArrowheads="1"/>
              </p:cNvSpPr>
              <p:nvPr/>
            </p:nvSpPr>
            <p:spPr bwMode="auto">
              <a:xfrm>
                <a:off x="4518" y="806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69" name="Rectangle 3896"/>
              <p:cNvSpPr>
                <a:spLocks noChangeArrowheads="1"/>
              </p:cNvSpPr>
              <p:nvPr/>
            </p:nvSpPr>
            <p:spPr bwMode="auto">
              <a:xfrm>
                <a:off x="4385" y="806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0" name="Rectangle 3897"/>
              <p:cNvSpPr>
                <a:spLocks noChangeArrowheads="1"/>
              </p:cNvSpPr>
              <p:nvPr/>
            </p:nvSpPr>
            <p:spPr bwMode="auto">
              <a:xfrm>
                <a:off x="5050" y="81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1" name="Rectangle 3898"/>
              <p:cNvSpPr>
                <a:spLocks noChangeArrowheads="1"/>
              </p:cNvSpPr>
              <p:nvPr/>
            </p:nvSpPr>
            <p:spPr bwMode="auto">
              <a:xfrm>
                <a:off x="4915" y="819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2" name="Rectangle 3899"/>
              <p:cNvSpPr>
                <a:spLocks noChangeArrowheads="1"/>
              </p:cNvSpPr>
              <p:nvPr/>
            </p:nvSpPr>
            <p:spPr bwMode="auto">
              <a:xfrm>
                <a:off x="4783" y="819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3" name="Rectangle 3900"/>
              <p:cNvSpPr>
                <a:spLocks noChangeArrowheads="1"/>
              </p:cNvSpPr>
              <p:nvPr/>
            </p:nvSpPr>
            <p:spPr bwMode="auto">
              <a:xfrm>
                <a:off x="4650" y="81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4" name="Rectangle 3901"/>
              <p:cNvSpPr>
                <a:spLocks noChangeArrowheads="1"/>
              </p:cNvSpPr>
              <p:nvPr/>
            </p:nvSpPr>
            <p:spPr bwMode="auto">
              <a:xfrm>
                <a:off x="4518" y="819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5" name="Rectangle 3902"/>
              <p:cNvSpPr>
                <a:spLocks noChangeArrowheads="1"/>
              </p:cNvSpPr>
              <p:nvPr/>
            </p:nvSpPr>
            <p:spPr bwMode="auto">
              <a:xfrm>
                <a:off x="4915" y="8330"/>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6" name="Rectangle 3903"/>
              <p:cNvSpPr>
                <a:spLocks noChangeArrowheads="1"/>
              </p:cNvSpPr>
              <p:nvPr/>
            </p:nvSpPr>
            <p:spPr bwMode="auto">
              <a:xfrm>
                <a:off x="4783" y="8330"/>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7" name="Rectangle 3904"/>
              <p:cNvSpPr>
                <a:spLocks noChangeArrowheads="1"/>
              </p:cNvSpPr>
              <p:nvPr/>
            </p:nvSpPr>
            <p:spPr bwMode="auto">
              <a:xfrm>
                <a:off x="9167"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8" name="Rectangle 3905"/>
              <p:cNvSpPr>
                <a:spLocks noChangeArrowheads="1"/>
              </p:cNvSpPr>
              <p:nvPr/>
            </p:nvSpPr>
            <p:spPr bwMode="auto">
              <a:xfrm>
                <a:off x="9167"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79" name="Rectangle 3906"/>
              <p:cNvSpPr>
                <a:spLocks noChangeArrowheads="1"/>
              </p:cNvSpPr>
              <p:nvPr/>
            </p:nvSpPr>
            <p:spPr bwMode="auto">
              <a:xfrm>
                <a:off x="9167"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0" name="Rectangle 3907"/>
              <p:cNvSpPr>
                <a:spLocks noChangeArrowheads="1"/>
              </p:cNvSpPr>
              <p:nvPr/>
            </p:nvSpPr>
            <p:spPr bwMode="auto">
              <a:xfrm>
                <a:off x="9299"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1" name="Rectangle 3908"/>
              <p:cNvSpPr>
                <a:spLocks noChangeArrowheads="1"/>
              </p:cNvSpPr>
              <p:nvPr/>
            </p:nvSpPr>
            <p:spPr bwMode="auto">
              <a:xfrm>
                <a:off x="9299"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2" name="Rectangle 3909"/>
              <p:cNvSpPr>
                <a:spLocks noChangeArrowheads="1"/>
              </p:cNvSpPr>
              <p:nvPr/>
            </p:nvSpPr>
            <p:spPr bwMode="auto">
              <a:xfrm>
                <a:off x="9299"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3" name="Rectangle 3910"/>
              <p:cNvSpPr>
                <a:spLocks noChangeArrowheads="1"/>
              </p:cNvSpPr>
              <p:nvPr/>
            </p:nvSpPr>
            <p:spPr bwMode="auto">
              <a:xfrm>
                <a:off x="9432" y="1691"/>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4" name="Rectangle 3911"/>
              <p:cNvSpPr>
                <a:spLocks noChangeArrowheads="1"/>
              </p:cNvSpPr>
              <p:nvPr/>
            </p:nvSpPr>
            <p:spPr bwMode="auto">
              <a:xfrm>
                <a:off x="9432" y="1823"/>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5" name="Rectangle 3912"/>
              <p:cNvSpPr>
                <a:spLocks noChangeArrowheads="1"/>
              </p:cNvSpPr>
              <p:nvPr/>
            </p:nvSpPr>
            <p:spPr bwMode="auto">
              <a:xfrm>
                <a:off x="9432" y="1955"/>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6" name="Rectangle 3913"/>
              <p:cNvSpPr>
                <a:spLocks noChangeArrowheads="1"/>
              </p:cNvSpPr>
              <p:nvPr/>
            </p:nvSpPr>
            <p:spPr bwMode="auto">
              <a:xfrm>
                <a:off x="9432" y="208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7" name="Rectangle 3914"/>
              <p:cNvSpPr>
                <a:spLocks noChangeArrowheads="1"/>
              </p:cNvSpPr>
              <p:nvPr/>
            </p:nvSpPr>
            <p:spPr bwMode="auto">
              <a:xfrm>
                <a:off x="9564"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8" name="Rectangle 3915"/>
              <p:cNvSpPr>
                <a:spLocks noChangeArrowheads="1"/>
              </p:cNvSpPr>
              <p:nvPr/>
            </p:nvSpPr>
            <p:spPr bwMode="auto">
              <a:xfrm>
                <a:off x="9564"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89" name="Rectangle 3916"/>
              <p:cNvSpPr>
                <a:spLocks noChangeArrowheads="1"/>
              </p:cNvSpPr>
              <p:nvPr/>
            </p:nvSpPr>
            <p:spPr bwMode="auto">
              <a:xfrm>
                <a:off x="9564" y="1955"/>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0" name="Rectangle 3917"/>
              <p:cNvSpPr>
                <a:spLocks noChangeArrowheads="1"/>
              </p:cNvSpPr>
              <p:nvPr/>
            </p:nvSpPr>
            <p:spPr bwMode="auto">
              <a:xfrm>
                <a:off x="10493" y="1691"/>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1" name="Rectangle 3918"/>
              <p:cNvSpPr>
                <a:spLocks noChangeArrowheads="1"/>
              </p:cNvSpPr>
              <p:nvPr/>
            </p:nvSpPr>
            <p:spPr bwMode="auto">
              <a:xfrm>
                <a:off x="10493" y="1823"/>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2" name="Rectangle 3919"/>
              <p:cNvSpPr>
                <a:spLocks noChangeArrowheads="1"/>
              </p:cNvSpPr>
              <p:nvPr/>
            </p:nvSpPr>
            <p:spPr bwMode="auto">
              <a:xfrm>
                <a:off x="9032" y="155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3" name="Rectangle 3920"/>
              <p:cNvSpPr>
                <a:spLocks noChangeArrowheads="1"/>
              </p:cNvSpPr>
              <p:nvPr/>
            </p:nvSpPr>
            <p:spPr bwMode="auto">
              <a:xfrm>
                <a:off x="8900" y="155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4" name="Rectangle 3921"/>
              <p:cNvSpPr>
                <a:spLocks noChangeArrowheads="1"/>
              </p:cNvSpPr>
              <p:nvPr/>
            </p:nvSpPr>
            <p:spPr bwMode="auto">
              <a:xfrm>
                <a:off x="8767"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5" name="Rectangle 3922"/>
              <p:cNvSpPr>
                <a:spLocks noChangeArrowheads="1"/>
              </p:cNvSpPr>
              <p:nvPr/>
            </p:nvSpPr>
            <p:spPr bwMode="auto">
              <a:xfrm>
                <a:off x="8635"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6" name="Rectangle 3923"/>
              <p:cNvSpPr>
                <a:spLocks noChangeArrowheads="1"/>
              </p:cNvSpPr>
              <p:nvPr/>
            </p:nvSpPr>
            <p:spPr bwMode="auto">
              <a:xfrm>
                <a:off x="8502"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7" name="Rectangle 3924"/>
              <p:cNvSpPr>
                <a:spLocks noChangeArrowheads="1"/>
              </p:cNvSpPr>
              <p:nvPr/>
            </p:nvSpPr>
            <p:spPr bwMode="auto">
              <a:xfrm>
                <a:off x="8370"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8" name="Rectangle 3925"/>
              <p:cNvSpPr>
                <a:spLocks noChangeArrowheads="1"/>
              </p:cNvSpPr>
              <p:nvPr/>
            </p:nvSpPr>
            <p:spPr bwMode="auto">
              <a:xfrm>
                <a:off x="8238" y="155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99" name="Rectangle 3926"/>
              <p:cNvSpPr>
                <a:spLocks noChangeArrowheads="1"/>
              </p:cNvSpPr>
              <p:nvPr/>
            </p:nvSpPr>
            <p:spPr bwMode="auto">
              <a:xfrm>
                <a:off x="8103" y="155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0" name="Rectangle 3927"/>
              <p:cNvSpPr>
                <a:spLocks noChangeArrowheads="1"/>
              </p:cNvSpPr>
              <p:nvPr/>
            </p:nvSpPr>
            <p:spPr bwMode="auto">
              <a:xfrm>
                <a:off x="7970"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1" name="Rectangle 3928"/>
              <p:cNvSpPr>
                <a:spLocks noChangeArrowheads="1"/>
              </p:cNvSpPr>
              <p:nvPr/>
            </p:nvSpPr>
            <p:spPr bwMode="auto">
              <a:xfrm>
                <a:off x="7838"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2" name="Rectangle 3929"/>
              <p:cNvSpPr>
                <a:spLocks noChangeArrowheads="1"/>
              </p:cNvSpPr>
              <p:nvPr/>
            </p:nvSpPr>
            <p:spPr bwMode="auto">
              <a:xfrm>
                <a:off x="7705"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3" name="Rectangle 3930"/>
              <p:cNvSpPr>
                <a:spLocks noChangeArrowheads="1"/>
              </p:cNvSpPr>
              <p:nvPr/>
            </p:nvSpPr>
            <p:spPr bwMode="auto">
              <a:xfrm>
                <a:off x="7573"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4" name="Rectangle 3931"/>
              <p:cNvSpPr>
                <a:spLocks noChangeArrowheads="1"/>
              </p:cNvSpPr>
              <p:nvPr/>
            </p:nvSpPr>
            <p:spPr bwMode="auto">
              <a:xfrm>
                <a:off x="7441" y="155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5" name="Rectangle 3932"/>
              <p:cNvSpPr>
                <a:spLocks noChangeArrowheads="1"/>
              </p:cNvSpPr>
              <p:nvPr/>
            </p:nvSpPr>
            <p:spPr bwMode="auto">
              <a:xfrm>
                <a:off x="7306" y="155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6" name="Rectangle 3933"/>
              <p:cNvSpPr>
                <a:spLocks noChangeArrowheads="1"/>
              </p:cNvSpPr>
              <p:nvPr/>
            </p:nvSpPr>
            <p:spPr bwMode="auto">
              <a:xfrm>
                <a:off x="9167"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7" name="Rectangle 3934"/>
              <p:cNvSpPr>
                <a:spLocks noChangeArrowheads="1"/>
              </p:cNvSpPr>
              <p:nvPr/>
            </p:nvSpPr>
            <p:spPr bwMode="auto">
              <a:xfrm>
                <a:off x="9299"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8" name="Rectangle 3935"/>
              <p:cNvSpPr>
                <a:spLocks noChangeArrowheads="1"/>
              </p:cNvSpPr>
              <p:nvPr/>
            </p:nvSpPr>
            <p:spPr bwMode="auto">
              <a:xfrm>
                <a:off x="9432" y="155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09" name="Rectangle 3936"/>
              <p:cNvSpPr>
                <a:spLocks noChangeArrowheads="1"/>
              </p:cNvSpPr>
              <p:nvPr/>
            </p:nvSpPr>
            <p:spPr bwMode="auto">
              <a:xfrm>
                <a:off x="9564"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0" name="Rectangle 3937"/>
              <p:cNvSpPr>
                <a:spLocks noChangeArrowheads="1"/>
              </p:cNvSpPr>
              <p:nvPr/>
            </p:nvSpPr>
            <p:spPr bwMode="auto">
              <a:xfrm>
                <a:off x="9697" y="155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1" name="Rectangle 3938"/>
              <p:cNvSpPr>
                <a:spLocks noChangeArrowheads="1"/>
              </p:cNvSpPr>
              <p:nvPr/>
            </p:nvSpPr>
            <p:spPr bwMode="auto">
              <a:xfrm>
                <a:off x="10493" y="1558"/>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2" name="Rectangle 3939"/>
              <p:cNvSpPr>
                <a:spLocks noChangeArrowheads="1"/>
              </p:cNvSpPr>
              <p:nvPr/>
            </p:nvSpPr>
            <p:spPr bwMode="auto">
              <a:xfrm>
                <a:off x="10626" y="1558"/>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3" name="Rectangle 3940"/>
              <p:cNvSpPr>
                <a:spLocks noChangeArrowheads="1"/>
              </p:cNvSpPr>
              <p:nvPr/>
            </p:nvSpPr>
            <p:spPr bwMode="auto">
              <a:xfrm>
                <a:off x="10761" y="1558"/>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4" name="Rectangle 3941"/>
              <p:cNvSpPr>
                <a:spLocks noChangeArrowheads="1"/>
              </p:cNvSpPr>
              <p:nvPr/>
            </p:nvSpPr>
            <p:spPr bwMode="auto">
              <a:xfrm>
                <a:off x="9032" y="1423"/>
                <a:ext cx="85"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5" name="Rectangle 3942"/>
              <p:cNvSpPr>
                <a:spLocks noChangeArrowheads="1"/>
              </p:cNvSpPr>
              <p:nvPr/>
            </p:nvSpPr>
            <p:spPr bwMode="auto">
              <a:xfrm>
                <a:off x="8900" y="1423"/>
                <a:ext cx="85"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6" name="Rectangle 3943"/>
              <p:cNvSpPr>
                <a:spLocks noChangeArrowheads="1"/>
              </p:cNvSpPr>
              <p:nvPr/>
            </p:nvSpPr>
            <p:spPr bwMode="auto">
              <a:xfrm>
                <a:off x="8767"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7" name="Rectangle 3944"/>
              <p:cNvSpPr>
                <a:spLocks noChangeArrowheads="1"/>
              </p:cNvSpPr>
              <p:nvPr/>
            </p:nvSpPr>
            <p:spPr bwMode="auto">
              <a:xfrm>
                <a:off x="8635"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8" name="Rectangle 3945"/>
              <p:cNvSpPr>
                <a:spLocks noChangeArrowheads="1"/>
              </p:cNvSpPr>
              <p:nvPr/>
            </p:nvSpPr>
            <p:spPr bwMode="auto">
              <a:xfrm>
                <a:off x="8502"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19" name="Rectangle 3946"/>
              <p:cNvSpPr>
                <a:spLocks noChangeArrowheads="1"/>
              </p:cNvSpPr>
              <p:nvPr/>
            </p:nvSpPr>
            <p:spPr bwMode="auto">
              <a:xfrm>
                <a:off x="8370"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0" name="Rectangle 3947"/>
              <p:cNvSpPr>
                <a:spLocks noChangeArrowheads="1"/>
              </p:cNvSpPr>
              <p:nvPr/>
            </p:nvSpPr>
            <p:spPr bwMode="auto">
              <a:xfrm>
                <a:off x="8238" y="1423"/>
                <a:ext cx="82"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1" name="Rectangle 3948"/>
              <p:cNvSpPr>
                <a:spLocks noChangeArrowheads="1"/>
              </p:cNvSpPr>
              <p:nvPr/>
            </p:nvSpPr>
            <p:spPr bwMode="auto">
              <a:xfrm>
                <a:off x="8103" y="1423"/>
                <a:ext cx="85"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2" name="Rectangle 3949"/>
              <p:cNvSpPr>
                <a:spLocks noChangeArrowheads="1"/>
              </p:cNvSpPr>
              <p:nvPr/>
            </p:nvSpPr>
            <p:spPr bwMode="auto">
              <a:xfrm>
                <a:off x="7970"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3" name="Rectangle 3950"/>
              <p:cNvSpPr>
                <a:spLocks noChangeArrowheads="1"/>
              </p:cNvSpPr>
              <p:nvPr/>
            </p:nvSpPr>
            <p:spPr bwMode="auto">
              <a:xfrm>
                <a:off x="7838"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4" name="Rectangle 3951"/>
              <p:cNvSpPr>
                <a:spLocks noChangeArrowheads="1"/>
              </p:cNvSpPr>
              <p:nvPr/>
            </p:nvSpPr>
            <p:spPr bwMode="auto">
              <a:xfrm>
                <a:off x="7705"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5" name="Rectangle 3952"/>
              <p:cNvSpPr>
                <a:spLocks noChangeArrowheads="1"/>
              </p:cNvSpPr>
              <p:nvPr/>
            </p:nvSpPr>
            <p:spPr bwMode="auto">
              <a:xfrm>
                <a:off x="7441" y="1423"/>
                <a:ext cx="82"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6" name="Rectangle 3953"/>
              <p:cNvSpPr>
                <a:spLocks noChangeArrowheads="1"/>
              </p:cNvSpPr>
              <p:nvPr/>
            </p:nvSpPr>
            <p:spPr bwMode="auto">
              <a:xfrm>
                <a:off x="9167"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7" name="Rectangle 3954"/>
              <p:cNvSpPr>
                <a:spLocks noChangeArrowheads="1"/>
              </p:cNvSpPr>
              <p:nvPr/>
            </p:nvSpPr>
            <p:spPr bwMode="auto">
              <a:xfrm>
                <a:off x="9299"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8" name="Rectangle 3955"/>
              <p:cNvSpPr>
                <a:spLocks noChangeArrowheads="1"/>
              </p:cNvSpPr>
              <p:nvPr/>
            </p:nvSpPr>
            <p:spPr bwMode="auto">
              <a:xfrm>
                <a:off x="9432" y="1423"/>
                <a:ext cx="82"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29" name="Rectangle 3956"/>
              <p:cNvSpPr>
                <a:spLocks noChangeArrowheads="1"/>
              </p:cNvSpPr>
              <p:nvPr/>
            </p:nvSpPr>
            <p:spPr bwMode="auto">
              <a:xfrm>
                <a:off x="9564"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0" name="Rectangle 3957"/>
              <p:cNvSpPr>
                <a:spLocks noChangeArrowheads="1"/>
              </p:cNvSpPr>
              <p:nvPr/>
            </p:nvSpPr>
            <p:spPr bwMode="auto">
              <a:xfrm>
                <a:off x="9697" y="1423"/>
                <a:ext cx="82"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1" name="Rectangle 3958"/>
              <p:cNvSpPr>
                <a:spLocks noChangeArrowheads="1"/>
              </p:cNvSpPr>
              <p:nvPr/>
            </p:nvSpPr>
            <p:spPr bwMode="auto">
              <a:xfrm>
                <a:off x="10626" y="1423"/>
                <a:ext cx="85"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2" name="Rectangle 3959"/>
              <p:cNvSpPr>
                <a:spLocks noChangeArrowheads="1"/>
              </p:cNvSpPr>
              <p:nvPr/>
            </p:nvSpPr>
            <p:spPr bwMode="auto">
              <a:xfrm>
                <a:off x="10761" y="1423"/>
                <a:ext cx="82"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3" name="Rectangle 3960"/>
              <p:cNvSpPr>
                <a:spLocks noChangeArrowheads="1"/>
              </p:cNvSpPr>
              <p:nvPr/>
            </p:nvSpPr>
            <p:spPr bwMode="auto">
              <a:xfrm>
                <a:off x="10893" y="1423"/>
                <a:ext cx="83"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4" name="Rectangle 3961"/>
              <p:cNvSpPr>
                <a:spLocks noChangeArrowheads="1"/>
              </p:cNvSpPr>
              <p:nvPr/>
            </p:nvSpPr>
            <p:spPr bwMode="auto">
              <a:xfrm>
                <a:off x="9032" y="129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5" name="Rectangle 3962"/>
              <p:cNvSpPr>
                <a:spLocks noChangeArrowheads="1"/>
              </p:cNvSpPr>
              <p:nvPr/>
            </p:nvSpPr>
            <p:spPr bwMode="auto">
              <a:xfrm>
                <a:off x="8900" y="129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6" name="Rectangle 3963"/>
              <p:cNvSpPr>
                <a:spLocks noChangeArrowheads="1"/>
              </p:cNvSpPr>
              <p:nvPr/>
            </p:nvSpPr>
            <p:spPr bwMode="auto">
              <a:xfrm>
                <a:off x="8767"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7" name="Rectangle 3964"/>
              <p:cNvSpPr>
                <a:spLocks noChangeArrowheads="1"/>
              </p:cNvSpPr>
              <p:nvPr/>
            </p:nvSpPr>
            <p:spPr bwMode="auto">
              <a:xfrm>
                <a:off x="8635"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8" name="Rectangle 3965"/>
              <p:cNvSpPr>
                <a:spLocks noChangeArrowheads="1"/>
              </p:cNvSpPr>
              <p:nvPr/>
            </p:nvSpPr>
            <p:spPr bwMode="auto">
              <a:xfrm>
                <a:off x="8502"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39" name="Rectangle 3966"/>
              <p:cNvSpPr>
                <a:spLocks noChangeArrowheads="1"/>
              </p:cNvSpPr>
              <p:nvPr/>
            </p:nvSpPr>
            <p:spPr bwMode="auto">
              <a:xfrm>
                <a:off x="8370"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0" name="Rectangle 3967"/>
              <p:cNvSpPr>
                <a:spLocks noChangeArrowheads="1"/>
              </p:cNvSpPr>
              <p:nvPr/>
            </p:nvSpPr>
            <p:spPr bwMode="auto">
              <a:xfrm>
                <a:off x="8238" y="129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1" name="Rectangle 3968"/>
              <p:cNvSpPr>
                <a:spLocks noChangeArrowheads="1"/>
              </p:cNvSpPr>
              <p:nvPr/>
            </p:nvSpPr>
            <p:spPr bwMode="auto">
              <a:xfrm>
                <a:off x="8103" y="129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2" name="Rectangle 3969"/>
              <p:cNvSpPr>
                <a:spLocks noChangeArrowheads="1"/>
              </p:cNvSpPr>
              <p:nvPr/>
            </p:nvSpPr>
            <p:spPr bwMode="auto">
              <a:xfrm>
                <a:off x="7970"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3" name="Rectangle 3970"/>
              <p:cNvSpPr>
                <a:spLocks noChangeArrowheads="1"/>
              </p:cNvSpPr>
              <p:nvPr/>
            </p:nvSpPr>
            <p:spPr bwMode="auto">
              <a:xfrm>
                <a:off x="7838"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4" name="Rectangle 3971"/>
              <p:cNvSpPr>
                <a:spLocks noChangeArrowheads="1"/>
              </p:cNvSpPr>
              <p:nvPr/>
            </p:nvSpPr>
            <p:spPr bwMode="auto">
              <a:xfrm>
                <a:off x="7705"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5" name="Rectangle 3972"/>
              <p:cNvSpPr>
                <a:spLocks noChangeArrowheads="1"/>
              </p:cNvSpPr>
              <p:nvPr/>
            </p:nvSpPr>
            <p:spPr bwMode="auto">
              <a:xfrm>
                <a:off x="9167"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6" name="Rectangle 3973"/>
              <p:cNvSpPr>
                <a:spLocks noChangeArrowheads="1"/>
              </p:cNvSpPr>
              <p:nvPr/>
            </p:nvSpPr>
            <p:spPr bwMode="auto">
              <a:xfrm>
                <a:off x="9299"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7" name="Rectangle 3974"/>
              <p:cNvSpPr>
                <a:spLocks noChangeArrowheads="1"/>
              </p:cNvSpPr>
              <p:nvPr/>
            </p:nvSpPr>
            <p:spPr bwMode="auto">
              <a:xfrm>
                <a:off x="9432" y="129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8" name="Rectangle 3975"/>
              <p:cNvSpPr>
                <a:spLocks noChangeArrowheads="1"/>
              </p:cNvSpPr>
              <p:nvPr/>
            </p:nvSpPr>
            <p:spPr bwMode="auto">
              <a:xfrm>
                <a:off x="9564"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49" name="Rectangle 3976"/>
              <p:cNvSpPr>
                <a:spLocks noChangeArrowheads="1"/>
              </p:cNvSpPr>
              <p:nvPr/>
            </p:nvSpPr>
            <p:spPr bwMode="auto">
              <a:xfrm>
                <a:off x="9697" y="129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0" name="Rectangle 3977"/>
              <p:cNvSpPr>
                <a:spLocks noChangeArrowheads="1"/>
              </p:cNvSpPr>
              <p:nvPr/>
            </p:nvSpPr>
            <p:spPr bwMode="auto">
              <a:xfrm>
                <a:off x="10493"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1" name="Rectangle 3978"/>
              <p:cNvSpPr>
                <a:spLocks noChangeArrowheads="1"/>
              </p:cNvSpPr>
              <p:nvPr/>
            </p:nvSpPr>
            <p:spPr bwMode="auto">
              <a:xfrm>
                <a:off x="10626" y="129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2" name="Rectangle 3979"/>
              <p:cNvSpPr>
                <a:spLocks noChangeArrowheads="1"/>
              </p:cNvSpPr>
              <p:nvPr/>
            </p:nvSpPr>
            <p:spPr bwMode="auto">
              <a:xfrm>
                <a:off x="10761" y="129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3" name="Rectangle 3980"/>
              <p:cNvSpPr>
                <a:spLocks noChangeArrowheads="1"/>
              </p:cNvSpPr>
              <p:nvPr/>
            </p:nvSpPr>
            <p:spPr bwMode="auto">
              <a:xfrm>
                <a:off x="10893" y="129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4" name="Rectangle 3981"/>
              <p:cNvSpPr>
                <a:spLocks noChangeArrowheads="1"/>
              </p:cNvSpPr>
              <p:nvPr/>
            </p:nvSpPr>
            <p:spPr bwMode="auto">
              <a:xfrm>
                <a:off x="9032" y="115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5" name="Rectangle 3982"/>
              <p:cNvSpPr>
                <a:spLocks noChangeArrowheads="1"/>
              </p:cNvSpPr>
              <p:nvPr/>
            </p:nvSpPr>
            <p:spPr bwMode="auto">
              <a:xfrm>
                <a:off x="8900" y="115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6" name="Rectangle 3983"/>
              <p:cNvSpPr>
                <a:spLocks noChangeArrowheads="1"/>
              </p:cNvSpPr>
              <p:nvPr/>
            </p:nvSpPr>
            <p:spPr bwMode="auto">
              <a:xfrm>
                <a:off x="8767"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7" name="Rectangle 3984"/>
              <p:cNvSpPr>
                <a:spLocks noChangeArrowheads="1"/>
              </p:cNvSpPr>
              <p:nvPr/>
            </p:nvSpPr>
            <p:spPr bwMode="auto">
              <a:xfrm>
                <a:off x="8635"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8" name="Rectangle 3985"/>
              <p:cNvSpPr>
                <a:spLocks noChangeArrowheads="1"/>
              </p:cNvSpPr>
              <p:nvPr/>
            </p:nvSpPr>
            <p:spPr bwMode="auto">
              <a:xfrm>
                <a:off x="8502"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59" name="Rectangle 3986"/>
              <p:cNvSpPr>
                <a:spLocks noChangeArrowheads="1"/>
              </p:cNvSpPr>
              <p:nvPr/>
            </p:nvSpPr>
            <p:spPr bwMode="auto">
              <a:xfrm>
                <a:off x="8370"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0" name="Rectangle 3987"/>
              <p:cNvSpPr>
                <a:spLocks noChangeArrowheads="1"/>
              </p:cNvSpPr>
              <p:nvPr/>
            </p:nvSpPr>
            <p:spPr bwMode="auto">
              <a:xfrm>
                <a:off x="8238" y="115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1" name="Rectangle 3988"/>
              <p:cNvSpPr>
                <a:spLocks noChangeArrowheads="1"/>
              </p:cNvSpPr>
              <p:nvPr/>
            </p:nvSpPr>
            <p:spPr bwMode="auto">
              <a:xfrm>
                <a:off x="8103" y="115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2" name="Rectangle 3989"/>
              <p:cNvSpPr>
                <a:spLocks noChangeArrowheads="1"/>
              </p:cNvSpPr>
              <p:nvPr/>
            </p:nvSpPr>
            <p:spPr bwMode="auto">
              <a:xfrm>
                <a:off x="7970"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3" name="Rectangle 3990"/>
              <p:cNvSpPr>
                <a:spLocks noChangeArrowheads="1"/>
              </p:cNvSpPr>
              <p:nvPr/>
            </p:nvSpPr>
            <p:spPr bwMode="auto">
              <a:xfrm>
                <a:off x="7838"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4" name="Rectangle 3991"/>
              <p:cNvSpPr>
                <a:spLocks noChangeArrowheads="1"/>
              </p:cNvSpPr>
              <p:nvPr/>
            </p:nvSpPr>
            <p:spPr bwMode="auto">
              <a:xfrm>
                <a:off x="9167"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5" name="Rectangle 3992"/>
              <p:cNvSpPr>
                <a:spLocks noChangeArrowheads="1"/>
              </p:cNvSpPr>
              <p:nvPr/>
            </p:nvSpPr>
            <p:spPr bwMode="auto">
              <a:xfrm>
                <a:off x="9299"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6" name="Rectangle 3993"/>
              <p:cNvSpPr>
                <a:spLocks noChangeArrowheads="1"/>
              </p:cNvSpPr>
              <p:nvPr/>
            </p:nvSpPr>
            <p:spPr bwMode="auto">
              <a:xfrm>
                <a:off x="9432" y="115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7" name="Rectangle 3994"/>
              <p:cNvSpPr>
                <a:spLocks noChangeArrowheads="1"/>
              </p:cNvSpPr>
              <p:nvPr/>
            </p:nvSpPr>
            <p:spPr bwMode="auto">
              <a:xfrm>
                <a:off x="9564"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8" name="Rectangle 3995"/>
              <p:cNvSpPr>
                <a:spLocks noChangeArrowheads="1"/>
              </p:cNvSpPr>
              <p:nvPr/>
            </p:nvSpPr>
            <p:spPr bwMode="auto">
              <a:xfrm>
                <a:off x="9697" y="1159"/>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69" name="Rectangle 3996"/>
              <p:cNvSpPr>
                <a:spLocks noChangeArrowheads="1"/>
              </p:cNvSpPr>
              <p:nvPr/>
            </p:nvSpPr>
            <p:spPr bwMode="auto">
              <a:xfrm>
                <a:off x="9829" y="115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0" name="Rectangle 3997"/>
              <p:cNvSpPr>
                <a:spLocks noChangeArrowheads="1"/>
              </p:cNvSpPr>
              <p:nvPr/>
            </p:nvSpPr>
            <p:spPr bwMode="auto">
              <a:xfrm>
                <a:off x="9964"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1" name="Rectangle 3998"/>
              <p:cNvSpPr>
                <a:spLocks noChangeArrowheads="1"/>
              </p:cNvSpPr>
              <p:nvPr/>
            </p:nvSpPr>
            <p:spPr bwMode="auto">
              <a:xfrm>
                <a:off x="10361"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2" name="Rectangle 3999"/>
              <p:cNvSpPr>
                <a:spLocks noChangeArrowheads="1"/>
              </p:cNvSpPr>
              <p:nvPr/>
            </p:nvSpPr>
            <p:spPr bwMode="auto">
              <a:xfrm>
                <a:off x="10493" y="1159"/>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3" name="Rectangle 4000"/>
              <p:cNvSpPr>
                <a:spLocks noChangeArrowheads="1"/>
              </p:cNvSpPr>
              <p:nvPr/>
            </p:nvSpPr>
            <p:spPr bwMode="auto">
              <a:xfrm>
                <a:off x="10626" y="1159"/>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4" name="Rectangle 4001"/>
              <p:cNvSpPr>
                <a:spLocks noChangeArrowheads="1"/>
              </p:cNvSpPr>
              <p:nvPr/>
            </p:nvSpPr>
            <p:spPr bwMode="auto">
              <a:xfrm>
                <a:off x="9032" y="1026"/>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5" name="Rectangle 4002"/>
              <p:cNvSpPr>
                <a:spLocks noChangeArrowheads="1"/>
              </p:cNvSpPr>
              <p:nvPr/>
            </p:nvSpPr>
            <p:spPr bwMode="auto">
              <a:xfrm>
                <a:off x="8900" y="1026"/>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6" name="Rectangle 4003"/>
              <p:cNvSpPr>
                <a:spLocks noChangeArrowheads="1"/>
              </p:cNvSpPr>
              <p:nvPr/>
            </p:nvSpPr>
            <p:spPr bwMode="auto">
              <a:xfrm>
                <a:off x="8767"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7" name="Rectangle 4004"/>
              <p:cNvSpPr>
                <a:spLocks noChangeArrowheads="1"/>
              </p:cNvSpPr>
              <p:nvPr/>
            </p:nvSpPr>
            <p:spPr bwMode="auto">
              <a:xfrm>
                <a:off x="8635"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8" name="Rectangle 4005"/>
              <p:cNvSpPr>
                <a:spLocks noChangeArrowheads="1"/>
              </p:cNvSpPr>
              <p:nvPr/>
            </p:nvSpPr>
            <p:spPr bwMode="auto">
              <a:xfrm>
                <a:off x="8370"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79" name="Rectangle 4006"/>
              <p:cNvSpPr>
                <a:spLocks noChangeArrowheads="1"/>
              </p:cNvSpPr>
              <p:nvPr/>
            </p:nvSpPr>
            <p:spPr bwMode="auto">
              <a:xfrm>
                <a:off x="7970"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0" name="Rectangle 4007"/>
              <p:cNvSpPr>
                <a:spLocks noChangeArrowheads="1"/>
              </p:cNvSpPr>
              <p:nvPr/>
            </p:nvSpPr>
            <p:spPr bwMode="auto">
              <a:xfrm>
                <a:off x="7838"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1" name="Rectangle 4008"/>
              <p:cNvSpPr>
                <a:spLocks noChangeArrowheads="1"/>
              </p:cNvSpPr>
              <p:nvPr/>
            </p:nvSpPr>
            <p:spPr bwMode="auto">
              <a:xfrm>
                <a:off x="9167"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2" name="Rectangle 4009"/>
              <p:cNvSpPr>
                <a:spLocks noChangeArrowheads="1"/>
              </p:cNvSpPr>
              <p:nvPr/>
            </p:nvSpPr>
            <p:spPr bwMode="auto">
              <a:xfrm>
                <a:off x="9299"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3" name="Rectangle 4010"/>
              <p:cNvSpPr>
                <a:spLocks noChangeArrowheads="1"/>
              </p:cNvSpPr>
              <p:nvPr/>
            </p:nvSpPr>
            <p:spPr bwMode="auto">
              <a:xfrm>
                <a:off x="9432" y="102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4" name="Rectangle 4011"/>
              <p:cNvSpPr>
                <a:spLocks noChangeArrowheads="1"/>
              </p:cNvSpPr>
              <p:nvPr/>
            </p:nvSpPr>
            <p:spPr bwMode="auto">
              <a:xfrm>
                <a:off x="9564"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5" name="Rectangle 4012"/>
              <p:cNvSpPr>
                <a:spLocks noChangeArrowheads="1"/>
              </p:cNvSpPr>
              <p:nvPr/>
            </p:nvSpPr>
            <p:spPr bwMode="auto">
              <a:xfrm>
                <a:off x="9697" y="102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6" name="Rectangle 4013"/>
              <p:cNvSpPr>
                <a:spLocks noChangeArrowheads="1"/>
              </p:cNvSpPr>
              <p:nvPr/>
            </p:nvSpPr>
            <p:spPr bwMode="auto">
              <a:xfrm>
                <a:off x="9829" y="1026"/>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7" name="Rectangle 4014"/>
              <p:cNvSpPr>
                <a:spLocks noChangeArrowheads="1"/>
              </p:cNvSpPr>
              <p:nvPr/>
            </p:nvSpPr>
            <p:spPr bwMode="auto">
              <a:xfrm>
                <a:off x="9964"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8" name="Rectangle 4015"/>
              <p:cNvSpPr>
                <a:spLocks noChangeArrowheads="1"/>
              </p:cNvSpPr>
              <p:nvPr/>
            </p:nvSpPr>
            <p:spPr bwMode="auto">
              <a:xfrm>
                <a:off x="10096"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89" name="Rectangle 4016"/>
              <p:cNvSpPr>
                <a:spLocks noChangeArrowheads="1"/>
              </p:cNvSpPr>
              <p:nvPr/>
            </p:nvSpPr>
            <p:spPr bwMode="auto">
              <a:xfrm>
                <a:off x="10229" y="102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0" name="Rectangle 4017"/>
              <p:cNvSpPr>
                <a:spLocks noChangeArrowheads="1"/>
              </p:cNvSpPr>
              <p:nvPr/>
            </p:nvSpPr>
            <p:spPr bwMode="auto">
              <a:xfrm>
                <a:off x="10361"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1" name="Rectangle 4018"/>
              <p:cNvSpPr>
                <a:spLocks noChangeArrowheads="1"/>
              </p:cNvSpPr>
              <p:nvPr/>
            </p:nvSpPr>
            <p:spPr bwMode="auto">
              <a:xfrm>
                <a:off x="10493" y="1026"/>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2" name="Rectangle 4019"/>
              <p:cNvSpPr>
                <a:spLocks noChangeArrowheads="1"/>
              </p:cNvSpPr>
              <p:nvPr/>
            </p:nvSpPr>
            <p:spPr bwMode="auto">
              <a:xfrm>
                <a:off x="10761" y="1026"/>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3" name="Rectangle 4020"/>
              <p:cNvSpPr>
                <a:spLocks noChangeArrowheads="1"/>
              </p:cNvSpPr>
              <p:nvPr/>
            </p:nvSpPr>
            <p:spPr bwMode="auto">
              <a:xfrm>
                <a:off x="9032" y="8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4" name="Rectangle 4021"/>
              <p:cNvSpPr>
                <a:spLocks noChangeArrowheads="1"/>
              </p:cNvSpPr>
              <p:nvPr/>
            </p:nvSpPr>
            <p:spPr bwMode="auto">
              <a:xfrm>
                <a:off x="8767"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5" name="Rectangle 4022"/>
              <p:cNvSpPr>
                <a:spLocks noChangeArrowheads="1"/>
              </p:cNvSpPr>
              <p:nvPr/>
            </p:nvSpPr>
            <p:spPr bwMode="auto">
              <a:xfrm>
                <a:off x="8635"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6" name="Rectangle 4023"/>
              <p:cNvSpPr>
                <a:spLocks noChangeArrowheads="1"/>
              </p:cNvSpPr>
              <p:nvPr/>
            </p:nvSpPr>
            <p:spPr bwMode="auto">
              <a:xfrm>
                <a:off x="8502"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7" name="Rectangle 4024"/>
              <p:cNvSpPr>
                <a:spLocks noChangeArrowheads="1"/>
              </p:cNvSpPr>
              <p:nvPr/>
            </p:nvSpPr>
            <p:spPr bwMode="auto">
              <a:xfrm>
                <a:off x="8103" y="8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8" name="Rectangle 4025"/>
              <p:cNvSpPr>
                <a:spLocks noChangeArrowheads="1"/>
              </p:cNvSpPr>
              <p:nvPr/>
            </p:nvSpPr>
            <p:spPr bwMode="auto">
              <a:xfrm>
                <a:off x="7970"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699" name="Rectangle 4026"/>
              <p:cNvSpPr>
                <a:spLocks noChangeArrowheads="1"/>
              </p:cNvSpPr>
              <p:nvPr/>
            </p:nvSpPr>
            <p:spPr bwMode="auto">
              <a:xfrm>
                <a:off x="7838"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0" name="Rectangle 4027"/>
              <p:cNvSpPr>
                <a:spLocks noChangeArrowheads="1"/>
              </p:cNvSpPr>
              <p:nvPr/>
            </p:nvSpPr>
            <p:spPr bwMode="auto">
              <a:xfrm>
                <a:off x="9167"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1" name="Rectangle 4028"/>
              <p:cNvSpPr>
                <a:spLocks noChangeArrowheads="1"/>
              </p:cNvSpPr>
              <p:nvPr/>
            </p:nvSpPr>
            <p:spPr bwMode="auto">
              <a:xfrm>
                <a:off x="9299"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2" name="Rectangle 4029"/>
              <p:cNvSpPr>
                <a:spLocks noChangeArrowheads="1"/>
              </p:cNvSpPr>
              <p:nvPr/>
            </p:nvSpPr>
            <p:spPr bwMode="auto">
              <a:xfrm>
                <a:off x="9432" y="8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3" name="Rectangle 4030"/>
              <p:cNvSpPr>
                <a:spLocks noChangeArrowheads="1"/>
              </p:cNvSpPr>
              <p:nvPr/>
            </p:nvSpPr>
            <p:spPr bwMode="auto">
              <a:xfrm>
                <a:off x="9564"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4" name="Rectangle 4031"/>
              <p:cNvSpPr>
                <a:spLocks noChangeArrowheads="1"/>
              </p:cNvSpPr>
              <p:nvPr/>
            </p:nvSpPr>
            <p:spPr bwMode="auto">
              <a:xfrm>
                <a:off x="9697" y="8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5" name="Rectangle 4032"/>
              <p:cNvSpPr>
                <a:spLocks noChangeArrowheads="1"/>
              </p:cNvSpPr>
              <p:nvPr/>
            </p:nvSpPr>
            <p:spPr bwMode="auto">
              <a:xfrm>
                <a:off x="9829" y="8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6" name="Rectangle 4033"/>
              <p:cNvSpPr>
                <a:spLocks noChangeArrowheads="1"/>
              </p:cNvSpPr>
              <p:nvPr/>
            </p:nvSpPr>
            <p:spPr bwMode="auto">
              <a:xfrm>
                <a:off x="9964"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707" name="Rectangle 4034"/>
              <p:cNvSpPr>
                <a:spLocks noChangeArrowheads="1"/>
              </p:cNvSpPr>
              <p:nvPr/>
            </p:nvSpPr>
            <p:spPr bwMode="auto">
              <a:xfrm>
                <a:off x="10096"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sp>
          <p:nvSpPr>
            <p:cNvPr id="3442" name="Rectangle 4036"/>
            <p:cNvSpPr>
              <a:spLocks noChangeArrowheads="1"/>
            </p:cNvSpPr>
            <p:nvPr/>
          </p:nvSpPr>
          <p:spPr bwMode="auto">
            <a:xfrm>
              <a:off x="10229" y="8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3" name="Rectangle 4037"/>
            <p:cNvSpPr>
              <a:spLocks noChangeArrowheads="1"/>
            </p:cNvSpPr>
            <p:nvPr/>
          </p:nvSpPr>
          <p:spPr bwMode="auto">
            <a:xfrm>
              <a:off x="10361"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4" name="Rectangle 4038"/>
            <p:cNvSpPr>
              <a:spLocks noChangeArrowheads="1"/>
            </p:cNvSpPr>
            <p:nvPr/>
          </p:nvSpPr>
          <p:spPr bwMode="auto">
            <a:xfrm>
              <a:off x="10493"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5" name="Rectangle 4039"/>
            <p:cNvSpPr>
              <a:spLocks noChangeArrowheads="1"/>
            </p:cNvSpPr>
            <p:nvPr/>
          </p:nvSpPr>
          <p:spPr bwMode="auto">
            <a:xfrm>
              <a:off x="10626" y="8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6" name="Rectangle 4040"/>
            <p:cNvSpPr>
              <a:spLocks noChangeArrowheads="1"/>
            </p:cNvSpPr>
            <p:nvPr/>
          </p:nvSpPr>
          <p:spPr bwMode="auto">
            <a:xfrm>
              <a:off x="10761" y="8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7" name="Rectangle 4041"/>
            <p:cNvSpPr>
              <a:spLocks noChangeArrowheads="1"/>
            </p:cNvSpPr>
            <p:nvPr/>
          </p:nvSpPr>
          <p:spPr bwMode="auto">
            <a:xfrm>
              <a:off x="10893"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8" name="Rectangle 4042"/>
            <p:cNvSpPr>
              <a:spLocks noChangeArrowheads="1"/>
            </p:cNvSpPr>
            <p:nvPr/>
          </p:nvSpPr>
          <p:spPr bwMode="auto">
            <a:xfrm>
              <a:off x="11025" y="8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49" name="Rectangle 4043"/>
            <p:cNvSpPr>
              <a:spLocks noChangeArrowheads="1"/>
            </p:cNvSpPr>
            <p:nvPr/>
          </p:nvSpPr>
          <p:spPr bwMode="auto">
            <a:xfrm>
              <a:off x="9032" y="76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0" name="Rectangle 4044"/>
            <p:cNvSpPr>
              <a:spLocks noChangeArrowheads="1"/>
            </p:cNvSpPr>
            <p:nvPr/>
          </p:nvSpPr>
          <p:spPr bwMode="auto">
            <a:xfrm>
              <a:off x="8900" y="76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1" name="Rectangle 4045"/>
            <p:cNvSpPr>
              <a:spLocks noChangeArrowheads="1"/>
            </p:cNvSpPr>
            <p:nvPr/>
          </p:nvSpPr>
          <p:spPr bwMode="auto">
            <a:xfrm>
              <a:off x="9167"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2" name="Rectangle 4046"/>
            <p:cNvSpPr>
              <a:spLocks noChangeArrowheads="1"/>
            </p:cNvSpPr>
            <p:nvPr/>
          </p:nvSpPr>
          <p:spPr bwMode="auto">
            <a:xfrm>
              <a:off x="9299"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3" name="Rectangle 4047"/>
            <p:cNvSpPr>
              <a:spLocks noChangeArrowheads="1"/>
            </p:cNvSpPr>
            <p:nvPr/>
          </p:nvSpPr>
          <p:spPr bwMode="auto">
            <a:xfrm>
              <a:off x="9432" y="76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4" name="Rectangle 4048"/>
            <p:cNvSpPr>
              <a:spLocks noChangeArrowheads="1"/>
            </p:cNvSpPr>
            <p:nvPr/>
          </p:nvSpPr>
          <p:spPr bwMode="auto">
            <a:xfrm>
              <a:off x="9697" y="76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5" name="Rectangle 4049"/>
            <p:cNvSpPr>
              <a:spLocks noChangeArrowheads="1"/>
            </p:cNvSpPr>
            <p:nvPr/>
          </p:nvSpPr>
          <p:spPr bwMode="auto">
            <a:xfrm>
              <a:off x="9829" y="76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6" name="Rectangle 4050"/>
            <p:cNvSpPr>
              <a:spLocks noChangeArrowheads="1"/>
            </p:cNvSpPr>
            <p:nvPr/>
          </p:nvSpPr>
          <p:spPr bwMode="auto">
            <a:xfrm>
              <a:off x="9964"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7" name="Rectangle 4051"/>
            <p:cNvSpPr>
              <a:spLocks noChangeArrowheads="1"/>
            </p:cNvSpPr>
            <p:nvPr/>
          </p:nvSpPr>
          <p:spPr bwMode="auto">
            <a:xfrm>
              <a:off x="10096"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8" name="Rectangle 4052"/>
            <p:cNvSpPr>
              <a:spLocks noChangeArrowheads="1"/>
            </p:cNvSpPr>
            <p:nvPr/>
          </p:nvSpPr>
          <p:spPr bwMode="auto">
            <a:xfrm>
              <a:off x="10229" y="76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59" name="Rectangle 4053"/>
            <p:cNvSpPr>
              <a:spLocks noChangeArrowheads="1"/>
            </p:cNvSpPr>
            <p:nvPr/>
          </p:nvSpPr>
          <p:spPr bwMode="auto">
            <a:xfrm>
              <a:off x="10361"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0" name="Rectangle 4054"/>
            <p:cNvSpPr>
              <a:spLocks noChangeArrowheads="1"/>
            </p:cNvSpPr>
            <p:nvPr/>
          </p:nvSpPr>
          <p:spPr bwMode="auto">
            <a:xfrm>
              <a:off x="10493"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1" name="Rectangle 4055"/>
            <p:cNvSpPr>
              <a:spLocks noChangeArrowheads="1"/>
            </p:cNvSpPr>
            <p:nvPr/>
          </p:nvSpPr>
          <p:spPr bwMode="auto">
            <a:xfrm>
              <a:off x="10626" y="761"/>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2" name="Rectangle 4056"/>
            <p:cNvSpPr>
              <a:spLocks noChangeArrowheads="1"/>
            </p:cNvSpPr>
            <p:nvPr/>
          </p:nvSpPr>
          <p:spPr bwMode="auto">
            <a:xfrm>
              <a:off x="10761" y="761"/>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3" name="Rectangle 4057"/>
            <p:cNvSpPr>
              <a:spLocks noChangeArrowheads="1"/>
            </p:cNvSpPr>
            <p:nvPr/>
          </p:nvSpPr>
          <p:spPr bwMode="auto">
            <a:xfrm>
              <a:off x="10893"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4" name="Rectangle 4058"/>
            <p:cNvSpPr>
              <a:spLocks noChangeArrowheads="1"/>
            </p:cNvSpPr>
            <p:nvPr/>
          </p:nvSpPr>
          <p:spPr bwMode="auto">
            <a:xfrm>
              <a:off x="11025" y="761"/>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5" name="Rectangle 4059"/>
            <p:cNvSpPr>
              <a:spLocks noChangeArrowheads="1"/>
            </p:cNvSpPr>
            <p:nvPr/>
          </p:nvSpPr>
          <p:spPr bwMode="auto">
            <a:xfrm>
              <a:off x="8900" y="627"/>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6" name="Rectangle 4060"/>
            <p:cNvSpPr>
              <a:spLocks noChangeArrowheads="1"/>
            </p:cNvSpPr>
            <p:nvPr/>
          </p:nvSpPr>
          <p:spPr bwMode="auto">
            <a:xfrm>
              <a:off x="8767"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7" name="Rectangle 4061"/>
            <p:cNvSpPr>
              <a:spLocks noChangeArrowheads="1"/>
            </p:cNvSpPr>
            <p:nvPr/>
          </p:nvSpPr>
          <p:spPr bwMode="auto">
            <a:xfrm>
              <a:off x="8635"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8" name="Rectangle 4062"/>
            <p:cNvSpPr>
              <a:spLocks noChangeArrowheads="1"/>
            </p:cNvSpPr>
            <p:nvPr/>
          </p:nvSpPr>
          <p:spPr bwMode="auto">
            <a:xfrm>
              <a:off x="9167"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69" name="Rectangle 4063"/>
            <p:cNvSpPr>
              <a:spLocks noChangeArrowheads="1"/>
            </p:cNvSpPr>
            <p:nvPr/>
          </p:nvSpPr>
          <p:spPr bwMode="auto">
            <a:xfrm>
              <a:off x="9299"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0" name="Rectangle 4064"/>
            <p:cNvSpPr>
              <a:spLocks noChangeArrowheads="1"/>
            </p:cNvSpPr>
            <p:nvPr/>
          </p:nvSpPr>
          <p:spPr bwMode="auto">
            <a:xfrm>
              <a:off x="9432" y="62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1" name="Rectangle 4065"/>
            <p:cNvSpPr>
              <a:spLocks noChangeArrowheads="1"/>
            </p:cNvSpPr>
            <p:nvPr/>
          </p:nvSpPr>
          <p:spPr bwMode="auto">
            <a:xfrm>
              <a:off x="9697" y="62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2" name="Rectangle 4066"/>
            <p:cNvSpPr>
              <a:spLocks noChangeArrowheads="1"/>
            </p:cNvSpPr>
            <p:nvPr/>
          </p:nvSpPr>
          <p:spPr bwMode="auto">
            <a:xfrm>
              <a:off x="9829" y="627"/>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3" name="Rectangle 4067"/>
            <p:cNvSpPr>
              <a:spLocks noChangeArrowheads="1"/>
            </p:cNvSpPr>
            <p:nvPr/>
          </p:nvSpPr>
          <p:spPr bwMode="auto">
            <a:xfrm>
              <a:off x="9964"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4" name="Rectangle 4068"/>
            <p:cNvSpPr>
              <a:spLocks noChangeArrowheads="1"/>
            </p:cNvSpPr>
            <p:nvPr/>
          </p:nvSpPr>
          <p:spPr bwMode="auto">
            <a:xfrm>
              <a:off x="10096"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5" name="Rectangle 4069"/>
            <p:cNvSpPr>
              <a:spLocks noChangeArrowheads="1"/>
            </p:cNvSpPr>
            <p:nvPr/>
          </p:nvSpPr>
          <p:spPr bwMode="auto">
            <a:xfrm>
              <a:off x="10229" y="62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6" name="Rectangle 4070"/>
            <p:cNvSpPr>
              <a:spLocks noChangeArrowheads="1"/>
            </p:cNvSpPr>
            <p:nvPr/>
          </p:nvSpPr>
          <p:spPr bwMode="auto">
            <a:xfrm>
              <a:off x="10361"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7" name="Rectangle 4071"/>
            <p:cNvSpPr>
              <a:spLocks noChangeArrowheads="1"/>
            </p:cNvSpPr>
            <p:nvPr/>
          </p:nvSpPr>
          <p:spPr bwMode="auto">
            <a:xfrm>
              <a:off x="10493"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8" name="Rectangle 4072"/>
            <p:cNvSpPr>
              <a:spLocks noChangeArrowheads="1"/>
            </p:cNvSpPr>
            <p:nvPr/>
          </p:nvSpPr>
          <p:spPr bwMode="auto">
            <a:xfrm>
              <a:off x="10626" y="627"/>
              <a:ext cx="85"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79" name="Rectangle 4073"/>
            <p:cNvSpPr>
              <a:spLocks noChangeArrowheads="1"/>
            </p:cNvSpPr>
            <p:nvPr/>
          </p:nvSpPr>
          <p:spPr bwMode="auto">
            <a:xfrm>
              <a:off x="10761" y="627"/>
              <a:ext cx="82"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0" name="Rectangle 4074"/>
            <p:cNvSpPr>
              <a:spLocks noChangeArrowheads="1"/>
            </p:cNvSpPr>
            <p:nvPr/>
          </p:nvSpPr>
          <p:spPr bwMode="auto">
            <a:xfrm>
              <a:off x="10893" y="627"/>
              <a:ext cx="83" cy="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1" name="Rectangle 4075"/>
            <p:cNvSpPr>
              <a:spLocks noChangeArrowheads="1"/>
            </p:cNvSpPr>
            <p:nvPr/>
          </p:nvSpPr>
          <p:spPr bwMode="auto">
            <a:xfrm>
              <a:off x="9032" y="4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2" name="Rectangle 4076"/>
            <p:cNvSpPr>
              <a:spLocks noChangeArrowheads="1"/>
            </p:cNvSpPr>
            <p:nvPr/>
          </p:nvSpPr>
          <p:spPr bwMode="auto">
            <a:xfrm>
              <a:off x="8900" y="4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3" name="Rectangle 4077"/>
            <p:cNvSpPr>
              <a:spLocks noChangeArrowheads="1"/>
            </p:cNvSpPr>
            <p:nvPr/>
          </p:nvSpPr>
          <p:spPr bwMode="auto">
            <a:xfrm>
              <a:off x="8767"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4" name="Rectangle 4078"/>
            <p:cNvSpPr>
              <a:spLocks noChangeArrowheads="1"/>
            </p:cNvSpPr>
            <p:nvPr/>
          </p:nvSpPr>
          <p:spPr bwMode="auto">
            <a:xfrm>
              <a:off x="9167"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5" name="Rectangle 4079"/>
            <p:cNvSpPr>
              <a:spLocks noChangeArrowheads="1"/>
            </p:cNvSpPr>
            <p:nvPr/>
          </p:nvSpPr>
          <p:spPr bwMode="auto">
            <a:xfrm>
              <a:off x="9432" y="4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6" name="Rectangle 4080"/>
            <p:cNvSpPr>
              <a:spLocks noChangeArrowheads="1"/>
            </p:cNvSpPr>
            <p:nvPr/>
          </p:nvSpPr>
          <p:spPr bwMode="auto">
            <a:xfrm>
              <a:off x="9564"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7" name="Rectangle 4081"/>
            <p:cNvSpPr>
              <a:spLocks noChangeArrowheads="1"/>
            </p:cNvSpPr>
            <p:nvPr/>
          </p:nvSpPr>
          <p:spPr bwMode="auto">
            <a:xfrm>
              <a:off x="9829" y="4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8" name="Rectangle 4082"/>
            <p:cNvSpPr>
              <a:spLocks noChangeArrowheads="1"/>
            </p:cNvSpPr>
            <p:nvPr/>
          </p:nvSpPr>
          <p:spPr bwMode="auto">
            <a:xfrm>
              <a:off x="10096"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89" name="Rectangle 4083"/>
            <p:cNvSpPr>
              <a:spLocks noChangeArrowheads="1"/>
            </p:cNvSpPr>
            <p:nvPr/>
          </p:nvSpPr>
          <p:spPr bwMode="auto">
            <a:xfrm>
              <a:off x="10229" y="4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0" name="Rectangle 4084"/>
            <p:cNvSpPr>
              <a:spLocks noChangeArrowheads="1"/>
            </p:cNvSpPr>
            <p:nvPr/>
          </p:nvSpPr>
          <p:spPr bwMode="auto">
            <a:xfrm>
              <a:off x="10361"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1" name="Rectangle 4085"/>
            <p:cNvSpPr>
              <a:spLocks noChangeArrowheads="1"/>
            </p:cNvSpPr>
            <p:nvPr/>
          </p:nvSpPr>
          <p:spPr bwMode="auto">
            <a:xfrm>
              <a:off x="10493" y="494"/>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2" name="Rectangle 4086"/>
            <p:cNvSpPr>
              <a:spLocks noChangeArrowheads="1"/>
            </p:cNvSpPr>
            <p:nvPr/>
          </p:nvSpPr>
          <p:spPr bwMode="auto">
            <a:xfrm>
              <a:off x="10626" y="494"/>
              <a:ext cx="85"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3" name="Rectangle 4087"/>
            <p:cNvSpPr>
              <a:spLocks noChangeArrowheads="1"/>
            </p:cNvSpPr>
            <p:nvPr/>
          </p:nvSpPr>
          <p:spPr bwMode="auto">
            <a:xfrm>
              <a:off x="10761" y="494"/>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4" name="Rectangle 4088"/>
            <p:cNvSpPr>
              <a:spLocks noChangeArrowheads="1"/>
            </p:cNvSpPr>
            <p:nvPr/>
          </p:nvSpPr>
          <p:spPr bwMode="auto">
            <a:xfrm>
              <a:off x="9299" y="36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5" name="Rectangle 4089"/>
            <p:cNvSpPr>
              <a:spLocks noChangeArrowheads="1"/>
            </p:cNvSpPr>
            <p:nvPr/>
          </p:nvSpPr>
          <p:spPr bwMode="auto">
            <a:xfrm>
              <a:off x="9432" y="362"/>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6" name="Rectangle 4090"/>
            <p:cNvSpPr>
              <a:spLocks noChangeArrowheads="1"/>
            </p:cNvSpPr>
            <p:nvPr/>
          </p:nvSpPr>
          <p:spPr bwMode="auto">
            <a:xfrm>
              <a:off x="9564" y="36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7" name="Rectangle 4091"/>
            <p:cNvSpPr>
              <a:spLocks noChangeArrowheads="1"/>
            </p:cNvSpPr>
            <p:nvPr/>
          </p:nvSpPr>
          <p:spPr bwMode="auto">
            <a:xfrm>
              <a:off x="9829" y="362"/>
              <a:ext cx="85"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8" name="Rectangle 4092"/>
            <p:cNvSpPr>
              <a:spLocks noChangeArrowheads="1"/>
            </p:cNvSpPr>
            <p:nvPr/>
          </p:nvSpPr>
          <p:spPr bwMode="auto">
            <a:xfrm>
              <a:off x="10096" y="36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499" name="Rectangle 4093"/>
            <p:cNvSpPr>
              <a:spLocks noChangeArrowheads="1"/>
            </p:cNvSpPr>
            <p:nvPr/>
          </p:nvSpPr>
          <p:spPr bwMode="auto">
            <a:xfrm>
              <a:off x="10229" y="362"/>
              <a:ext cx="82"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0" name="Rectangle 4094"/>
            <p:cNvSpPr>
              <a:spLocks noChangeArrowheads="1"/>
            </p:cNvSpPr>
            <p:nvPr/>
          </p:nvSpPr>
          <p:spPr bwMode="auto">
            <a:xfrm>
              <a:off x="10361" y="36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1" name="Rectangle 4095"/>
            <p:cNvSpPr>
              <a:spLocks noChangeArrowheads="1"/>
            </p:cNvSpPr>
            <p:nvPr/>
          </p:nvSpPr>
          <p:spPr bwMode="auto">
            <a:xfrm>
              <a:off x="10493" y="362"/>
              <a:ext cx="83" cy="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2" name="Rectangle 4096"/>
            <p:cNvSpPr>
              <a:spLocks noChangeArrowheads="1"/>
            </p:cNvSpPr>
            <p:nvPr/>
          </p:nvSpPr>
          <p:spPr bwMode="auto">
            <a:xfrm>
              <a:off x="9167" y="22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3" name="Rectangle 4097"/>
            <p:cNvSpPr>
              <a:spLocks noChangeArrowheads="1"/>
            </p:cNvSpPr>
            <p:nvPr/>
          </p:nvSpPr>
          <p:spPr bwMode="auto">
            <a:xfrm>
              <a:off x="9432" y="22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4" name="Rectangle 4098"/>
            <p:cNvSpPr>
              <a:spLocks noChangeArrowheads="1"/>
            </p:cNvSpPr>
            <p:nvPr/>
          </p:nvSpPr>
          <p:spPr bwMode="auto">
            <a:xfrm>
              <a:off x="9564" y="22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5" name="Rectangle 4099"/>
            <p:cNvSpPr>
              <a:spLocks noChangeArrowheads="1"/>
            </p:cNvSpPr>
            <p:nvPr/>
          </p:nvSpPr>
          <p:spPr bwMode="auto">
            <a:xfrm>
              <a:off x="9697" y="22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6" name="Rectangle 4100"/>
            <p:cNvSpPr>
              <a:spLocks noChangeArrowheads="1"/>
            </p:cNvSpPr>
            <p:nvPr/>
          </p:nvSpPr>
          <p:spPr bwMode="auto">
            <a:xfrm>
              <a:off x="10096" y="229"/>
              <a:ext cx="83"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sp>
          <p:nvSpPr>
            <p:cNvPr id="3507" name="Rectangle 4101"/>
            <p:cNvSpPr>
              <a:spLocks noChangeArrowheads="1"/>
            </p:cNvSpPr>
            <p:nvPr/>
          </p:nvSpPr>
          <p:spPr bwMode="auto">
            <a:xfrm>
              <a:off x="10229" y="229"/>
              <a:ext cx="82"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endParaRPr lang="nb-NO"/>
            </a:p>
          </p:txBody>
        </p:sp>
      </p:grpSp>
      <p:cxnSp>
        <p:nvCxnSpPr>
          <p:cNvPr id="5" name="Straight Arrow Connector 4">
            <a:extLst>
              <a:ext uri="{FF2B5EF4-FFF2-40B4-BE49-F238E27FC236}">
                <a16:creationId xmlns:a16="http://schemas.microsoft.com/office/drawing/2014/main" id="{1CBA8F76-D6AC-48C2-8F26-42D21DF16309}"/>
              </a:ext>
            </a:extLst>
          </p:cNvPr>
          <p:cNvCxnSpPr>
            <a:cxnSpLocks/>
          </p:cNvCxnSpPr>
          <p:nvPr/>
        </p:nvCxnSpPr>
        <p:spPr>
          <a:xfrm>
            <a:off x="5168900" y="2641600"/>
            <a:ext cx="572435" cy="1167557"/>
          </a:xfrm>
          <a:prstGeom prst="straightConnector1">
            <a:avLst/>
          </a:prstGeom>
          <a:ln w="5080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511B009-0CCC-4B28-8F0D-BF33E76560BE}"/>
              </a:ext>
            </a:extLst>
          </p:cNvPr>
          <p:cNvSpPr txBox="1"/>
          <p:nvPr/>
        </p:nvSpPr>
        <p:spPr>
          <a:xfrm>
            <a:off x="7454900" y="1371600"/>
            <a:ext cx="2071273" cy="1908086"/>
          </a:xfrm>
          <a:prstGeom prst="rect">
            <a:avLst/>
          </a:prstGeom>
          <a:noFill/>
        </p:spPr>
        <p:txBody>
          <a:bodyPr wrap="none" rtlCol="0">
            <a:spAutoFit/>
          </a:bodyPr>
          <a:lstStyle/>
          <a:p>
            <a:r>
              <a:rPr lang="nb-NO" sz="2000" dirty="0"/>
              <a:t>2000 EMPLOYEES</a:t>
            </a:r>
          </a:p>
          <a:p>
            <a:r>
              <a:rPr lang="nb-NO" sz="2000" dirty="0"/>
              <a:t>72 NATIONALITIES</a:t>
            </a:r>
          </a:p>
          <a:p>
            <a:r>
              <a:rPr lang="nb-NO" sz="2000" dirty="0"/>
              <a:t>3500 CUSTOMERS</a:t>
            </a:r>
          </a:p>
          <a:p>
            <a:endParaRPr lang="nb-NO" sz="2000" dirty="0"/>
          </a:p>
          <a:p>
            <a:endParaRPr lang="nb-NO" sz="2000" dirty="0"/>
          </a:p>
          <a:p>
            <a:endParaRPr lang="nb-NO" dirty="0"/>
          </a:p>
        </p:txBody>
      </p:sp>
      <p:pic>
        <p:nvPicPr>
          <p:cNvPr id="2319" name="Picture 3">
            <a:extLst>
              <a:ext uri="{FF2B5EF4-FFF2-40B4-BE49-F238E27FC236}">
                <a16:creationId xmlns:a16="http://schemas.microsoft.com/office/drawing/2014/main" id="{A64082CC-77B5-492F-8F9D-9C3DFB59C1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72" y="167682"/>
            <a:ext cx="811763" cy="821332"/>
          </a:xfrm>
          <a:prstGeom prst="rect">
            <a:avLst/>
          </a:prstGeom>
          <a:ln>
            <a:noFill/>
          </a:ln>
          <a:effectLst/>
        </p:spPr>
      </p:pic>
      <p:pic>
        <p:nvPicPr>
          <p:cNvPr id="2320" name="Picture 4">
            <a:extLst>
              <a:ext uri="{FF2B5EF4-FFF2-40B4-BE49-F238E27FC236}">
                <a16:creationId xmlns:a16="http://schemas.microsoft.com/office/drawing/2014/main" id="{29CB4FA8-CA0F-4133-A99A-7AB13FC04F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104" y="1778079"/>
            <a:ext cx="821332" cy="821332"/>
          </a:xfrm>
          <a:prstGeom prst="rect">
            <a:avLst/>
          </a:prstGeom>
          <a:ln>
            <a:noFill/>
          </a:ln>
          <a:effectLst/>
        </p:spPr>
      </p:pic>
      <p:pic>
        <p:nvPicPr>
          <p:cNvPr id="2321" name="Picture 2320">
            <a:extLst>
              <a:ext uri="{FF2B5EF4-FFF2-40B4-BE49-F238E27FC236}">
                <a16:creationId xmlns:a16="http://schemas.microsoft.com/office/drawing/2014/main" id="{CF98F3D4-C0E1-4055-B79F-47F4DAAF37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3104" y="2607473"/>
            <a:ext cx="821332" cy="821332"/>
          </a:xfrm>
          <a:prstGeom prst="rect">
            <a:avLst/>
          </a:prstGeom>
          <a:ln>
            <a:noFill/>
          </a:ln>
          <a:effectLst/>
        </p:spPr>
      </p:pic>
      <p:pic>
        <p:nvPicPr>
          <p:cNvPr id="2322" name="Picture 2321">
            <a:extLst>
              <a:ext uri="{FF2B5EF4-FFF2-40B4-BE49-F238E27FC236}">
                <a16:creationId xmlns:a16="http://schemas.microsoft.com/office/drawing/2014/main" id="{DBC376E4-15D1-4C74-A1B8-D56E204A04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3104" y="3400424"/>
            <a:ext cx="821332" cy="821332"/>
          </a:xfrm>
          <a:prstGeom prst="rect">
            <a:avLst/>
          </a:prstGeom>
          <a:ln>
            <a:noFill/>
          </a:ln>
          <a:effectLst/>
        </p:spPr>
      </p:pic>
      <p:pic>
        <p:nvPicPr>
          <p:cNvPr id="2323" name="Picture 2322">
            <a:extLst>
              <a:ext uri="{FF2B5EF4-FFF2-40B4-BE49-F238E27FC236}">
                <a16:creationId xmlns:a16="http://schemas.microsoft.com/office/drawing/2014/main" id="{6EAF2304-2F0A-44FB-9DEB-B3D499C556A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3104" y="4216443"/>
            <a:ext cx="821332" cy="821332"/>
          </a:xfrm>
          <a:prstGeom prst="rect">
            <a:avLst/>
          </a:prstGeom>
          <a:ln>
            <a:noFill/>
          </a:ln>
          <a:effectLst/>
        </p:spPr>
      </p:pic>
      <p:pic>
        <p:nvPicPr>
          <p:cNvPr id="2324" name="Picture 2323">
            <a:extLst>
              <a:ext uri="{FF2B5EF4-FFF2-40B4-BE49-F238E27FC236}">
                <a16:creationId xmlns:a16="http://schemas.microsoft.com/office/drawing/2014/main" id="{5778075F-AE53-46F0-9FDB-AD62837C759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3104" y="5057533"/>
            <a:ext cx="821332" cy="821332"/>
          </a:xfrm>
          <a:prstGeom prst="rect">
            <a:avLst/>
          </a:prstGeom>
          <a:ln>
            <a:noFill/>
          </a:ln>
          <a:effectLst/>
        </p:spPr>
      </p:pic>
      <p:pic>
        <p:nvPicPr>
          <p:cNvPr id="2325" name="Picture 2324">
            <a:extLst>
              <a:ext uri="{FF2B5EF4-FFF2-40B4-BE49-F238E27FC236}">
                <a16:creationId xmlns:a16="http://schemas.microsoft.com/office/drawing/2014/main" id="{1065D977-6183-4DE4-8BEE-D71A3565E16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3104" y="5868986"/>
            <a:ext cx="821332" cy="821332"/>
          </a:xfrm>
          <a:prstGeom prst="rect">
            <a:avLst/>
          </a:prstGeom>
          <a:ln>
            <a:noFill/>
          </a:ln>
          <a:effectLst/>
        </p:spPr>
      </p:pic>
      <p:pic>
        <p:nvPicPr>
          <p:cNvPr id="2326" name="Picture 2325">
            <a:extLst>
              <a:ext uri="{FF2B5EF4-FFF2-40B4-BE49-F238E27FC236}">
                <a16:creationId xmlns:a16="http://schemas.microsoft.com/office/drawing/2014/main" id="{F625C424-3FFA-4C92-BFA0-2442F28AF5C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85088" y="5057533"/>
            <a:ext cx="821332" cy="821332"/>
          </a:xfrm>
          <a:prstGeom prst="rect">
            <a:avLst/>
          </a:prstGeom>
          <a:ln>
            <a:noFill/>
          </a:ln>
          <a:effectLst/>
        </p:spPr>
      </p:pic>
      <p:pic>
        <p:nvPicPr>
          <p:cNvPr id="2327" name="Picture 2326">
            <a:extLst>
              <a:ext uri="{FF2B5EF4-FFF2-40B4-BE49-F238E27FC236}">
                <a16:creationId xmlns:a16="http://schemas.microsoft.com/office/drawing/2014/main" id="{7EF270F7-00A3-4A68-9047-3F1FCC6E7FD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85088" y="5868986"/>
            <a:ext cx="821332" cy="821332"/>
          </a:xfrm>
          <a:prstGeom prst="rect">
            <a:avLst/>
          </a:prstGeom>
          <a:ln>
            <a:noFill/>
          </a:ln>
          <a:effectLst/>
        </p:spPr>
      </p:pic>
      <p:pic>
        <p:nvPicPr>
          <p:cNvPr id="2328" name="Picture 2327">
            <a:extLst>
              <a:ext uri="{FF2B5EF4-FFF2-40B4-BE49-F238E27FC236}">
                <a16:creationId xmlns:a16="http://schemas.microsoft.com/office/drawing/2014/main" id="{9AA0CC0C-4446-47CD-8FE4-5F9A2AE3A7A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003" y="996348"/>
            <a:ext cx="821332" cy="821332"/>
          </a:xfrm>
          <a:prstGeom prst="rect">
            <a:avLst/>
          </a:prstGeom>
          <a:ln>
            <a:noFill/>
          </a:ln>
          <a:effectLst/>
        </p:spPr>
      </p:pic>
      <p:pic>
        <p:nvPicPr>
          <p:cNvPr id="2329" name="Picture 2328">
            <a:extLst>
              <a:ext uri="{FF2B5EF4-FFF2-40B4-BE49-F238E27FC236}">
                <a16:creationId xmlns:a16="http://schemas.microsoft.com/office/drawing/2014/main" id="{8C891D23-7EB7-4693-8233-B260C346B36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003" y="1778079"/>
            <a:ext cx="821332" cy="821332"/>
          </a:xfrm>
          <a:prstGeom prst="rect">
            <a:avLst/>
          </a:prstGeom>
          <a:ln>
            <a:noFill/>
          </a:ln>
          <a:effectLst/>
        </p:spPr>
      </p:pic>
      <p:pic>
        <p:nvPicPr>
          <p:cNvPr id="2330" name="Picture 2329">
            <a:extLst>
              <a:ext uri="{FF2B5EF4-FFF2-40B4-BE49-F238E27FC236}">
                <a16:creationId xmlns:a16="http://schemas.microsoft.com/office/drawing/2014/main" id="{ADE08C6D-2AAE-4DDF-A4E0-59EE233EA02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003" y="2607473"/>
            <a:ext cx="821332" cy="821332"/>
          </a:xfrm>
          <a:prstGeom prst="rect">
            <a:avLst/>
          </a:prstGeom>
          <a:ln>
            <a:noFill/>
          </a:ln>
          <a:effectLst/>
        </p:spPr>
      </p:pic>
      <p:pic>
        <p:nvPicPr>
          <p:cNvPr id="2331" name="Picture 2330">
            <a:extLst>
              <a:ext uri="{FF2B5EF4-FFF2-40B4-BE49-F238E27FC236}">
                <a16:creationId xmlns:a16="http://schemas.microsoft.com/office/drawing/2014/main" id="{CD7F6AC5-95CA-4D70-929A-7F15D2087A6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003" y="3400424"/>
            <a:ext cx="821332" cy="821332"/>
          </a:xfrm>
          <a:prstGeom prst="rect">
            <a:avLst/>
          </a:prstGeom>
          <a:ln>
            <a:noFill/>
          </a:ln>
          <a:effectLst/>
        </p:spPr>
      </p:pic>
      <p:pic>
        <p:nvPicPr>
          <p:cNvPr id="2332" name="Picture 2331">
            <a:extLst>
              <a:ext uri="{FF2B5EF4-FFF2-40B4-BE49-F238E27FC236}">
                <a16:creationId xmlns:a16="http://schemas.microsoft.com/office/drawing/2014/main" id="{894E7851-55AF-49A4-AF36-5880B871A0C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003" y="4216443"/>
            <a:ext cx="821332" cy="821332"/>
          </a:xfrm>
          <a:prstGeom prst="rect">
            <a:avLst/>
          </a:prstGeom>
          <a:ln>
            <a:noFill/>
          </a:ln>
          <a:effectLst/>
        </p:spPr>
      </p:pic>
      <p:pic>
        <p:nvPicPr>
          <p:cNvPr id="2333" name="Picture 2332">
            <a:extLst>
              <a:ext uri="{FF2B5EF4-FFF2-40B4-BE49-F238E27FC236}">
                <a16:creationId xmlns:a16="http://schemas.microsoft.com/office/drawing/2014/main" id="{EE411DCC-35A5-4C2C-A77A-8A77779BDB17}"/>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003" y="5057533"/>
            <a:ext cx="821332" cy="821332"/>
          </a:xfrm>
          <a:prstGeom prst="rect">
            <a:avLst/>
          </a:prstGeom>
          <a:ln>
            <a:noFill/>
          </a:ln>
          <a:effectLst/>
        </p:spPr>
      </p:pic>
      <p:pic>
        <p:nvPicPr>
          <p:cNvPr id="2334" name="Picture 2333">
            <a:extLst>
              <a:ext uri="{FF2B5EF4-FFF2-40B4-BE49-F238E27FC236}">
                <a16:creationId xmlns:a16="http://schemas.microsoft.com/office/drawing/2014/main" id="{9BE00451-9013-4E81-A99B-AFB3AD8B12DC}"/>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003" y="5868986"/>
            <a:ext cx="821332" cy="821332"/>
          </a:xfrm>
          <a:prstGeom prst="rect">
            <a:avLst/>
          </a:prstGeom>
          <a:ln>
            <a:noFill/>
          </a:ln>
          <a:effectLst/>
        </p:spPr>
      </p:pic>
      <p:pic>
        <p:nvPicPr>
          <p:cNvPr id="2335" name="Picture 2334">
            <a:extLst>
              <a:ext uri="{FF2B5EF4-FFF2-40B4-BE49-F238E27FC236}">
                <a16:creationId xmlns:a16="http://schemas.microsoft.com/office/drawing/2014/main" id="{E0E192DA-41B2-4137-B252-98E34ED83133}"/>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93104" y="175016"/>
            <a:ext cx="821332" cy="821332"/>
          </a:xfrm>
          <a:prstGeom prst="rect">
            <a:avLst/>
          </a:prstGeom>
          <a:ln>
            <a:noFill/>
          </a:ln>
          <a:effectLst/>
        </p:spPr>
      </p:pic>
      <p:pic>
        <p:nvPicPr>
          <p:cNvPr id="2336" name="Picture 2335">
            <a:extLst>
              <a:ext uri="{FF2B5EF4-FFF2-40B4-BE49-F238E27FC236}">
                <a16:creationId xmlns:a16="http://schemas.microsoft.com/office/drawing/2014/main" id="{1E6738C5-F2B0-476D-8316-526272515C00}"/>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793104" y="996348"/>
            <a:ext cx="821332" cy="821332"/>
          </a:xfrm>
          <a:prstGeom prst="rect">
            <a:avLst/>
          </a:prstGeom>
          <a:ln>
            <a:noFill/>
          </a:ln>
          <a:effectLst/>
        </p:spPr>
      </p:pic>
    </p:spTree>
    <p:extLst>
      <p:ext uri="{BB962C8B-B14F-4D97-AF65-F5344CB8AC3E}">
        <p14:creationId xmlns:p14="http://schemas.microsoft.com/office/powerpoint/2010/main" val="3138715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86142AC-1433-4E9D-8B6F-17E677CC3D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46"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286142AC-1433-4E9D-8B6F-17E677CC3DE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AF49011-1632-47E1-BC6A-0CBED1B7D745}"/>
              </a:ext>
            </a:extLst>
          </p:cNvPr>
          <p:cNvSpPr>
            <a:spLocks/>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850" b="1">
              <a:latin typeface="Calibri" panose="020F0502020204030204" pitchFamily="34" charset="0"/>
              <a:ea typeface="+mj-ea"/>
              <a:cs typeface="+mj-cs"/>
              <a:sym typeface="Calibri" panose="020F0502020204030204" pitchFamily="34" charset="0"/>
            </a:endParaRPr>
          </a:p>
        </p:txBody>
      </p:sp>
      <p:grpSp>
        <p:nvGrpSpPr>
          <p:cNvPr id="7" name="Group 6">
            <a:extLst>
              <a:ext uri="{FF2B5EF4-FFF2-40B4-BE49-F238E27FC236}">
                <a16:creationId xmlns:a16="http://schemas.microsoft.com/office/drawing/2014/main" id="{BA195BC4-A476-4435-B64B-DDC088E6DFF2}"/>
              </a:ext>
            </a:extLst>
          </p:cNvPr>
          <p:cNvGrpSpPr>
            <a:grpSpLocks/>
          </p:cNvGrpSpPr>
          <p:nvPr/>
        </p:nvGrpSpPr>
        <p:grpSpPr>
          <a:xfrm>
            <a:off x="7855334" y="469964"/>
            <a:ext cx="3750728" cy="5918072"/>
            <a:chOff x="7855334" y="469964"/>
            <a:chExt cx="3750728" cy="5918072"/>
          </a:xfrm>
        </p:grpSpPr>
        <p:pic>
          <p:nvPicPr>
            <p:cNvPr id="94" name="Picture 93" descr="Text, company name&#10;&#10;Description automatically generated">
              <a:extLst>
                <a:ext uri="{FF2B5EF4-FFF2-40B4-BE49-F238E27FC236}">
                  <a16:creationId xmlns:a16="http://schemas.microsoft.com/office/drawing/2014/main" id="{CD180A5E-EA66-1249-ADF9-F121D37F492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090618" y="501447"/>
              <a:ext cx="335494" cy="221795"/>
            </a:xfrm>
            <a:prstGeom prst="rect">
              <a:avLst/>
            </a:prstGeom>
          </p:spPr>
        </p:pic>
        <p:pic>
          <p:nvPicPr>
            <p:cNvPr id="96" name="Picture 95" descr="Logo, icon, company name&#10;&#10;Description automatically generated">
              <a:extLst>
                <a:ext uri="{FF2B5EF4-FFF2-40B4-BE49-F238E27FC236}">
                  <a16:creationId xmlns:a16="http://schemas.microsoft.com/office/drawing/2014/main" id="{05A61484-993C-8F4F-A59D-67C07580CA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126551" y="806894"/>
              <a:ext cx="263630" cy="241625"/>
            </a:xfrm>
            <a:prstGeom prst="rect">
              <a:avLst/>
            </a:prstGeom>
          </p:spPr>
        </p:pic>
        <p:pic>
          <p:nvPicPr>
            <p:cNvPr id="98" name="Picture 97" descr="Icon&#10;&#10;Description automatically generated">
              <a:extLst>
                <a:ext uri="{FF2B5EF4-FFF2-40B4-BE49-F238E27FC236}">
                  <a16:creationId xmlns:a16="http://schemas.microsoft.com/office/drawing/2014/main" id="{14E132B4-FDC5-F445-BCE1-84CB3DFCB17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109944" y="1132171"/>
              <a:ext cx="296843" cy="239726"/>
            </a:xfrm>
            <a:prstGeom prst="rect">
              <a:avLst/>
            </a:prstGeom>
          </p:spPr>
        </p:pic>
        <p:pic>
          <p:nvPicPr>
            <p:cNvPr id="100" name="Picture 99" descr="Icon&#10;&#10;Description automatically generated">
              <a:extLst>
                <a:ext uri="{FF2B5EF4-FFF2-40B4-BE49-F238E27FC236}">
                  <a16:creationId xmlns:a16="http://schemas.microsoft.com/office/drawing/2014/main" id="{FF2EDE87-3F2A-334B-84F9-8DDCA6CF24B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109443" y="1455549"/>
              <a:ext cx="297845" cy="263227"/>
            </a:xfrm>
            <a:prstGeom prst="rect">
              <a:avLst/>
            </a:prstGeom>
          </p:spPr>
        </p:pic>
        <p:pic>
          <p:nvPicPr>
            <p:cNvPr id="102" name="Picture 101" descr="Icon&#10;&#10;Description automatically generated">
              <a:extLst>
                <a:ext uri="{FF2B5EF4-FFF2-40B4-BE49-F238E27FC236}">
                  <a16:creationId xmlns:a16="http://schemas.microsoft.com/office/drawing/2014/main" id="{0171FA68-4810-EC42-BD46-B68055B1D0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149402" y="1802428"/>
              <a:ext cx="217927" cy="259720"/>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8DD7C756-67D8-7E46-9291-A401F8332C7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126447" y="2145800"/>
              <a:ext cx="263835" cy="265690"/>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84C3FEC0-98C5-6849-A2B8-DE425B27EE0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8110871" y="2495142"/>
              <a:ext cx="294988" cy="310150"/>
            </a:xfrm>
            <a:prstGeom prst="rect">
              <a:avLst/>
            </a:prstGeom>
          </p:spPr>
        </p:pic>
        <p:pic>
          <p:nvPicPr>
            <p:cNvPr id="108" name="Picture 107" descr="Icon&#10;&#10;Description automatically generated">
              <a:extLst>
                <a:ext uri="{FF2B5EF4-FFF2-40B4-BE49-F238E27FC236}">
                  <a16:creationId xmlns:a16="http://schemas.microsoft.com/office/drawing/2014/main" id="{18366222-E03F-464C-9E09-599973DB9CC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8116744" y="2888944"/>
              <a:ext cx="283243" cy="296896"/>
            </a:xfrm>
            <a:prstGeom prst="rect">
              <a:avLst/>
            </a:prstGeom>
          </p:spPr>
        </p:pic>
        <p:pic>
          <p:nvPicPr>
            <p:cNvPr id="110" name="Picture 109" descr="Icon&#10;&#10;Description automatically generated">
              <a:extLst>
                <a:ext uri="{FF2B5EF4-FFF2-40B4-BE49-F238E27FC236}">
                  <a16:creationId xmlns:a16="http://schemas.microsoft.com/office/drawing/2014/main" id="{3F1A016D-6CAC-E244-ACFE-97A321A151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111191" y="3269492"/>
              <a:ext cx="273972" cy="296794"/>
            </a:xfrm>
            <a:prstGeom prst="rect">
              <a:avLst/>
            </a:prstGeom>
          </p:spPr>
        </p:pic>
        <p:pic>
          <p:nvPicPr>
            <p:cNvPr id="112" name="Picture 111" descr="A picture containing shape&#10;&#10;Description automatically generated">
              <a:extLst>
                <a:ext uri="{FF2B5EF4-FFF2-40B4-BE49-F238E27FC236}">
                  <a16:creationId xmlns:a16="http://schemas.microsoft.com/office/drawing/2014/main" id="{BC05A395-42C6-C547-928D-2A37BAD912D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8111191" y="3649938"/>
              <a:ext cx="273972" cy="275896"/>
            </a:xfrm>
            <a:prstGeom prst="rect">
              <a:avLst/>
            </a:prstGeom>
          </p:spPr>
        </p:pic>
        <p:pic>
          <p:nvPicPr>
            <p:cNvPr id="114" name="Picture 113" descr="A picture containing icon&#10;&#10;Description automatically generated">
              <a:extLst>
                <a:ext uri="{FF2B5EF4-FFF2-40B4-BE49-F238E27FC236}">
                  <a16:creationId xmlns:a16="http://schemas.microsoft.com/office/drawing/2014/main" id="{56B5E7C7-C8E0-5149-899F-0F58C46BEEF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8080149" y="4009486"/>
              <a:ext cx="336057" cy="269133"/>
            </a:xfrm>
            <a:prstGeom prst="rect">
              <a:avLst/>
            </a:prstGeom>
          </p:spPr>
        </p:pic>
        <p:pic>
          <p:nvPicPr>
            <p:cNvPr id="116" name="Picture 115" descr="A picture containing icon&#10;&#10;Description automatically generated">
              <a:extLst>
                <a:ext uri="{FF2B5EF4-FFF2-40B4-BE49-F238E27FC236}">
                  <a16:creationId xmlns:a16="http://schemas.microsoft.com/office/drawing/2014/main" id="{06133627-7654-6143-B042-2B53C501068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8079229" y="4362271"/>
              <a:ext cx="337897" cy="188579"/>
            </a:xfrm>
            <a:prstGeom prst="rect">
              <a:avLst/>
            </a:prstGeom>
          </p:spPr>
        </p:pic>
        <p:pic>
          <p:nvPicPr>
            <p:cNvPr id="118" name="Picture 117" descr="Logo&#10;&#10;Description automatically generated">
              <a:extLst>
                <a:ext uri="{FF2B5EF4-FFF2-40B4-BE49-F238E27FC236}">
                  <a16:creationId xmlns:a16="http://schemas.microsoft.com/office/drawing/2014/main" id="{EE6567C8-51CB-7A49-B7AE-B2ABE6BC75C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8056269" y="4634502"/>
              <a:ext cx="383816" cy="249469"/>
            </a:xfrm>
            <a:prstGeom prst="rect">
              <a:avLst/>
            </a:prstGeom>
          </p:spPr>
        </p:pic>
        <p:pic>
          <p:nvPicPr>
            <p:cNvPr id="120" name="Picture 119" descr="Logo, icon&#10;&#10;Description automatically generated">
              <a:extLst>
                <a:ext uri="{FF2B5EF4-FFF2-40B4-BE49-F238E27FC236}">
                  <a16:creationId xmlns:a16="http://schemas.microsoft.com/office/drawing/2014/main" id="{F04B240B-4E4B-3347-8542-78C33EF6F5E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8091292" y="4967623"/>
              <a:ext cx="313770" cy="265742"/>
            </a:xfrm>
            <a:prstGeom prst="rect">
              <a:avLst/>
            </a:prstGeom>
          </p:spPr>
        </p:pic>
        <p:pic>
          <p:nvPicPr>
            <p:cNvPr id="122" name="Picture 121" descr="Icon&#10;&#10;Description automatically generated">
              <a:extLst>
                <a:ext uri="{FF2B5EF4-FFF2-40B4-BE49-F238E27FC236}">
                  <a16:creationId xmlns:a16="http://schemas.microsoft.com/office/drawing/2014/main" id="{83E9C83F-87B8-344F-B3B2-58793907F2E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8094192" y="5317017"/>
              <a:ext cx="307971" cy="300080"/>
            </a:xfrm>
            <a:prstGeom prst="rect">
              <a:avLst/>
            </a:prstGeom>
          </p:spPr>
        </p:pic>
        <p:pic>
          <p:nvPicPr>
            <p:cNvPr id="128" name="Picture 127" descr="Icon&#10;&#10;Description automatically generated">
              <a:extLst>
                <a:ext uri="{FF2B5EF4-FFF2-40B4-BE49-F238E27FC236}">
                  <a16:creationId xmlns:a16="http://schemas.microsoft.com/office/drawing/2014/main" id="{A240AFF5-055B-704B-91A7-4E8A87DF3D0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8090393" y="6050148"/>
              <a:ext cx="315568" cy="306405"/>
            </a:xfrm>
            <a:prstGeom prst="rect">
              <a:avLst/>
            </a:prstGeom>
          </p:spPr>
        </p:pic>
        <p:pic>
          <p:nvPicPr>
            <p:cNvPr id="129" name="Picture 128" descr="A picture containing company name&#10;&#10;Description automatically generated">
              <a:extLst>
                <a:ext uri="{FF2B5EF4-FFF2-40B4-BE49-F238E27FC236}">
                  <a16:creationId xmlns:a16="http://schemas.microsoft.com/office/drawing/2014/main" id="{FDF73ED1-CE0E-C440-AE68-9351EE6884A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8088393" y="5700749"/>
              <a:ext cx="319568" cy="265742"/>
            </a:xfrm>
            <a:prstGeom prst="rect">
              <a:avLst/>
            </a:prstGeom>
          </p:spPr>
        </p:pic>
        <p:sp>
          <p:nvSpPr>
            <p:cNvPr id="24" name="TextBox 23">
              <a:extLst>
                <a:ext uri="{FF2B5EF4-FFF2-40B4-BE49-F238E27FC236}">
                  <a16:creationId xmlns:a16="http://schemas.microsoft.com/office/drawing/2014/main" id="{FA2402F3-C41F-594C-8535-050B5F5C2893}"/>
                </a:ext>
              </a:extLst>
            </p:cNvPr>
            <p:cNvSpPr txBox="1"/>
            <p:nvPr/>
          </p:nvSpPr>
          <p:spPr>
            <a:xfrm>
              <a:off x="8572541" y="5035040"/>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14. Life </a:t>
              </a:r>
              <a:r>
                <a:rPr kumimoji="0" lang="nb-NO" sz="1000" b="0" i="0" u="none" strike="noStrike" kern="1200" cap="none" spc="0" normalizeH="0" baseline="0" dirty="0" err="1">
                  <a:ln>
                    <a:noFill/>
                  </a:ln>
                  <a:solidFill>
                    <a:srgbClr val="003C65"/>
                  </a:solidFill>
                  <a:effectLst/>
                  <a:uLnTx/>
                  <a:uFillTx/>
                  <a:latin typeface="Calibri"/>
                  <a:ea typeface="+mn-ea"/>
                  <a:cs typeface="+mn-cs"/>
                </a:rPr>
                <a:t>Below</a:t>
              </a:r>
              <a:r>
                <a:rPr kumimoji="0" lang="nb-NO" sz="1000" b="0" i="0" u="none" strike="noStrike" kern="1200" cap="none" spc="0" normalizeH="0" baseline="0" dirty="0">
                  <a:ln>
                    <a:noFill/>
                  </a:ln>
                  <a:solidFill>
                    <a:srgbClr val="003C65"/>
                  </a:solidFill>
                  <a:effectLst/>
                  <a:uLnTx/>
                  <a:uFillTx/>
                  <a:latin typeface="Calibri"/>
                  <a:ea typeface="+mn-ea"/>
                  <a:cs typeface="+mn-cs"/>
                </a:rPr>
                <a:t> Water</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62FF74D-1991-604C-A569-715535D4C8C4}"/>
                </a:ext>
              </a:extLst>
            </p:cNvPr>
            <p:cNvSpPr txBox="1"/>
            <p:nvPr/>
          </p:nvSpPr>
          <p:spPr>
            <a:xfrm>
              <a:off x="8572541" y="5384403"/>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15. Life </a:t>
              </a:r>
              <a:r>
                <a:rPr kumimoji="0" lang="nb-NO" sz="1000" b="0" i="0" u="none" strike="noStrike" kern="1200" cap="none" spc="0" normalizeH="0" baseline="0" dirty="0" err="1">
                  <a:ln>
                    <a:noFill/>
                  </a:ln>
                  <a:solidFill>
                    <a:srgbClr val="003C65"/>
                  </a:solidFill>
                  <a:effectLst/>
                  <a:uLnTx/>
                  <a:uFillTx/>
                  <a:latin typeface="Calibri"/>
                  <a:ea typeface="+mn-ea"/>
                  <a:cs typeface="+mn-cs"/>
                </a:rPr>
                <a:t>on</a:t>
              </a:r>
              <a:r>
                <a:rPr kumimoji="0" lang="nb-NO" sz="1000" b="0" i="0" u="none" strike="noStrike" kern="1200" cap="none" spc="0" normalizeH="0" baseline="0" dirty="0">
                  <a:ln>
                    <a:noFill/>
                  </a:ln>
                  <a:solidFill>
                    <a:srgbClr val="003C65"/>
                  </a:solidFill>
                  <a:effectLst/>
                  <a:uLnTx/>
                  <a:uFillTx/>
                  <a:latin typeface="Calibri"/>
                  <a:ea typeface="+mn-ea"/>
                  <a:cs typeface="+mn-cs"/>
                </a:rPr>
                <a:t> Land</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26" name="TextBox 25">
              <a:extLst>
                <a:ext uri="{FF2B5EF4-FFF2-40B4-BE49-F238E27FC236}">
                  <a16:creationId xmlns:a16="http://schemas.microsoft.com/office/drawing/2014/main" id="{EC9B9566-EBBA-054C-BEEF-F30CFFEFB478}"/>
                </a:ext>
              </a:extLst>
            </p:cNvPr>
            <p:cNvSpPr txBox="1"/>
            <p:nvPr/>
          </p:nvSpPr>
          <p:spPr>
            <a:xfrm>
              <a:off x="8572540" y="5733766"/>
              <a:ext cx="3033522"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16. </a:t>
              </a:r>
              <a:r>
                <a:rPr kumimoji="0" lang="en-GB" sz="1000" b="0" i="0" u="none" strike="noStrike" kern="1200" cap="none" spc="0" normalizeH="0" baseline="0" dirty="0">
                  <a:ln>
                    <a:noFill/>
                  </a:ln>
                  <a:solidFill>
                    <a:srgbClr val="003C65"/>
                  </a:solidFill>
                  <a:effectLst/>
                  <a:uLnTx/>
                  <a:uFillTx/>
                  <a:latin typeface="Calibri"/>
                  <a:ea typeface="+mn-ea"/>
                  <a:cs typeface="+mn-cs"/>
                </a:rPr>
                <a:t>Peace and Justice Strong Institutions</a:t>
              </a:r>
              <a:r>
                <a:rPr kumimoji="0" lang="nb-NO" sz="1000" b="0" i="0" u="none" strike="noStrike" kern="1200" cap="none" spc="0" normalizeH="0" baseline="0" dirty="0">
                  <a:ln>
                    <a:noFill/>
                  </a:ln>
                  <a:solidFill>
                    <a:srgbClr val="003C65"/>
                  </a:solidFill>
                  <a:effectLst/>
                  <a:uLnTx/>
                  <a:uFillTx/>
                  <a:latin typeface="Calibri"/>
                  <a:ea typeface="+mn-ea"/>
                  <a:cs typeface="+mn-cs"/>
                </a:rPr>
                <a:t> </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27" name="TextBox 26">
              <a:extLst>
                <a:ext uri="{FF2B5EF4-FFF2-40B4-BE49-F238E27FC236}">
                  <a16:creationId xmlns:a16="http://schemas.microsoft.com/office/drawing/2014/main" id="{607470BB-C560-1441-9D0B-A2CDD25733F7}"/>
                </a:ext>
              </a:extLst>
            </p:cNvPr>
            <p:cNvSpPr txBox="1"/>
            <p:nvPr/>
          </p:nvSpPr>
          <p:spPr>
            <a:xfrm>
              <a:off x="8572541" y="6083129"/>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17. </a:t>
              </a:r>
              <a:r>
                <a:rPr kumimoji="0" lang="en-GB" sz="1000" b="0" i="0" u="none" strike="noStrike" kern="1200" cap="none" spc="0" normalizeH="0" baseline="0" dirty="0">
                  <a:ln>
                    <a:noFill/>
                  </a:ln>
                  <a:solidFill>
                    <a:srgbClr val="003C65"/>
                  </a:solidFill>
                  <a:effectLst/>
                  <a:uLnTx/>
                  <a:uFillTx/>
                  <a:latin typeface="Calibri"/>
                  <a:ea typeface="+mn-ea"/>
                  <a:cs typeface="+mn-cs"/>
                </a:rPr>
                <a:t>Partnerships to achieve the Goal</a:t>
              </a:r>
              <a:r>
                <a:rPr kumimoji="0" lang="nb-NO" sz="1000" b="0" i="0" u="none" strike="noStrike" kern="1200" cap="none" spc="0" normalizeH="0" baseline="0" dirty="0">
                  <a:ln>
                    <a:noFill/>
                  </a:ln>
                  <a:solidFill>
                    <a:srgbClr val="003C65"/>
                  </a:solidFill>
                  <a:effectLst/>
                  <a:uLnTx/>
                  <a:uFillTx/>
                  <a:latin typeface="Calibri"/>
                  <a:ea typeface="+mn-ea"/>
                  <a:cs typeface="+mn-cs"/>
                </a:rPr>
                <a:t> </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28" name="TextBox 27">
              <a:extLst>
                <a:ext uri="{FF2B5EF4-FFF2-40B4-BE49-F238E27FC236}">
                  <a16:creationId xmlns:a16="http://schemas.microsoft.com/office/drawing/2014/main" id="{DEAF8B2C-766E-1F44-8E17-4E450A48A476}"/>
                </a:ext>
              </a:extLst>
            </p:cNvPr>
            <p:cNvSpPr txBox="1"/>
            <p:nvPr/>
          </p:nvSpPr>
          <p:spPr>
            <a:xfrm>
              <a:off x="8572540" y="4698655"/>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dirty="0">
                  <a:ln>
                    <a:noFill/>
                  </a:ln>
                  <a:solidFill>
                    <a:srgbClr val="003C65"/>
                  </a:solidFill>
                  <a:effectLst/>
                  <a:uLnTx/>
                  <a:uFillTx/>
                  <a:latin typeface="Calibri"/>
                  <a:ea typeface="+mn-ea"/>
                  <a:cs typeface="+mn-cs"/>
                </a:rPr>
                <a:t>13. </a:t>
              </a:r>
              <a:r>
                <a:rPr kumimoji="0" lang="nb-NO" sz="1000" b="1" i="0" u="none" strike="noStrike" kern="1200" cap="none" spc="0" normalizeH="0" baseline="0" dirty="0" err="1">
                  <a:ln>
                    <a:noFill/>
                  </a:ln>
                  <a:solidFill>
                    <a:srgbClr val="003C65"/>
                  </a:solidFill>
                  <a:effectLst/>
                  <a:uLnTx/>
                  <a:uFillTx/>
                  <a:latin typeface="Calibri"/>
                  <a:ea typeface="+mn-ea"/>
                  <a:cs typeface="+mn-cs"/>
                </a:rPr>
                <a:t>Climate</a:t>
              </a:r>
              <a:r>
                <a:rPr kumimoji="0" lang="nb-NO" sz="1000" b="1" i="0" u="none" strike="noStrike" kern="1200" cap="none" spc="0" normalizeH="0" baseline="0" dirty="0">
                  <a:ln>
                    <a:noFill/>
                  </a:ln>
                  <a:solidFill>
                    <a:srgbClr val="003C65"/>
                  </a:solidFill>
                  <a:effectLst/>
                  <a:uLnTx/>
                  <a:uFillTx/>
                  <a:latin typeface="Calibri"/>
                  <a:ea typeface="+mn-ea"/>
                  <a:cs typeface="+mn-cs"/>
                </a:rPr>
                <a:t> Action</a:t>
              </a:r>
              <a:endParaRPr kumimoji="0" lang="nb-NO" sz="1000" b="1"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29" name="TextBox 28">
              <a:extLst>
                <a:ext uri="{FF2B5EF4-FFF2-40B4-BE49-F238E27FC236}">
                  <a16:creationId xmlns:a16="http://schemas.microsoft.com/office/drawing/2014/main" id="{2C3ABC1C-E5F6-E746-B1E0-5B6C725BED91}"/>
                </a:ext>
              </a:extLst>
            </p:cNvPr>
            <p:cNvSpPr txBox="1"/>
            <p:nvPr/>
          </p:nvSpPr>
          <p:spPr>
            <a:xfrm>
              <a:off x="8572540" y="4362271"/>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dirty="0">
                  <a:ln>
                    <a:noFill/>
                  </a:ln>
                  <a:solidFill>
                    <a:srgbClr val="003C65"/>
                  </a:solidFill>
                  <a:effectLst/>
                  <a:uLnTx/>
                  <a:uFillTx/>
                  <a:latin typeface="Calibri"/>
                  <a:ea typeface="+mn-ea"/>
                  <a:cs typeface="+mn-cs"/>
                </a:rPr>
                <a:t>12. </a:t>
              </a:r>
              <a:r>
                <a:rPr kumimoji="0" lang="nb-NO" sz="1000" b="1" i="0" u="none" strike="noStrike" kern="1200" cap="none" spc="0" normalizeH="0" baseline="0" dirty="0" err="1">
                  <a:ln>
                    <a:noFill/>
                  </a:ln>
                  <a:solidFill>
                    <a:srgbClr val="003C65"/>
                  </a:solidFill>
                  <a:effectLst/>
                  <a:uLnTx/>
                  <a:uFillTx/>
                  <a:latin typeface="Calibri"/>
                  <a:ea typeface="+mn-ea"/>
                  <a:cs typeface="+mn-cs"/>
                </a:rPr>
                <a:t>Responsible</a:t>
              </a:r>
              <a:r>
                <a:rPr kumimoji="0" lang="nb-NO" sz="1000" b="1" i="0" u="none" strike="noStrike" kern="1200" cap="none" spc="0" normalizeH="0" baseline="0" dirty="0">
                  <a:ln>
                    <a:noFill/>
                  </a:ln>
                  <a:solidFill>
                    <a:srgbClr val="003C65"/>
                  </a:solidFill>
                  <a:effectLst/>
                  <a:uLnTx/>
                  <a:uFillTx/>
                  <a:latin typeface="Calibri"/>
                  <a:ea typeface="+mn-ea"/>
                  <a:cs typeface="+mn-cs"/>
                </a:rPr>
                <a:t> </a:t>
              </a:r>
              <a:r>
                <a:rPr kumimoji="0" lang="nb-NO" sz="1000" b="1" i="0" u="none" strike="noStrike" kern="1200" cap="none" spc="0" normalizeH="0" baseline="0" dirty="0" err="1">
                  <a:ln>
                    <a:noFill/>
                  </a:ln>
                  <a:solidFill>
                    <a:srgbClr val="003C65"/>
                  </a:solidFill>
                  <a:effectLst/>
                  <a:uLnTx/>
                  <a:uFillTx/>
                  <a:latin typeface="Calibri"/>
                  <a:ea typeface="+mn-ea"/>
                  <a:cs typeface="+mn-cs"/>
                </a:rPr>
                <a:t>Consumption</a:t>
              </a:r>
              <a:r>
                <a:rPr kumimoji="0" lang="nb-NO" sz="1000" b="1" i="0" u="none" strike="noStrike" kern="1200" cap="none" spc="0" normalizeH="0" baseline="0" dirty="0">
                  <a:ln>
                    <a:noFill/>
                  </a:ln>
                  <a:solidFill>
                    <a:srgbClr val="003C65"/>
                  </a:solidFill>
                  <a:effectLst/>
                  <a:uLnTx/>
                  <a:uFillTx/>
                  <a:latin typeface="Calibri"/>
                  <a:ea typeface="+mn-ea"/>
                  <a:cs typeface="+mn-cs"/>
                </a:rPr>
                <a:t> and Production</a:t>
              </a:r>
            </a:p>
          </p:txBody>
        </p:sp>
        <p:sp>
          <p:nvSpPr>
            <p:cNvPr id="30" name="TextBox 29">
              <a:extLst>
                <a:ext uri="{FF2B5EF4-FFF2-40B4-BE49-F238E27FC236}">
                  <a16:creationId xmlns:a16="http://schemas.microsoft.com/office/drawing/2014/main" id="{8A589A47-301A-9742-A009-A4F3A355170D}"/>
                </a:ext>
              </a:extLst>
            </p:cNvPr>
            <p:cNvSpPr txBox="1"/>
            <p:nvPr/>
          </p:nvSpPr>
          <p:spPr>
            <a:xfrm>
              <a:off x="8572541" y="3986951"/>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dirty="0">
                  <a:ln>
                    <a:noFill/>
                  </a:ln>
                  <a:solidFill>
                    <a:srgbClr val="003C65"/>
                  </a:solidFill>
                  <a:effectLst/>
                  <a:uLnTx/>
                  <a:uFillTx/>
                  <a:latin typeface="Calibri"/>
                  <a:ea typeface="+mn-ea"/>
                  <a:cs typeface="Calibri Light" panose="020F0302020204030204" pitchFamily="34" charset="0"/>
                </a:rPr>
                <a:t>11. </a:t>
              </a:r>
              <a:r>
                <a:rPr kumimoji="0" lang="nb-NO" sz="1000" b="1" i="0" u="none" strike="noStrike" kern="1200" cap="none" spc="0" normalizeH="0" baseline="0" dirty="0" err="1">
                  <a:ln>
                    <a:noFill/>
                  </a:ln>
                  <a:solidFill>
                    <a:srgbClr val="003C65"/>
                  </a:solidFill>
                  <a:effectLst/>
                  <a:uLnTx/>
                  <a:uFillTx/>
                  <a:latin typeface="Calibri"/>
                  <a:ea typeface="+mn-ea"/>
                  <a:cs typeface="Calibri Light" panose="020F0302020204030204" pitchFamily="34" charset="0"/>
                </a:rPr>
                <a:t>Sustainable</a:t>
              </a:r>
              <a:r>
                <a:rPr kumimoji="0" lang="nb-NO" sz="1000" b="1" i="0" u="none" strike="noStrike" kern="1200" cap="none" spc="0" normalizeH="0" baseline="0" dirty="0">
                  <a:ln>
                    <a:noFill/>
                  </a:ln>
                  <a:solidFill>
                    <a:srgbClr val="003C65"/>
                  </a:solidFill>
                  <a:effectLst/>
                  <a:uLnTx/>
                  <a:uFillTx/>
                  <a:latin typeface="Calibri"/>
                  <a:ea typeface="+mn-ea"/>
                  <a:cs typeface="Calibri Light" panose="020F0302020204030204" pitchFamily="34" charset="0"/>
                </a:rPr>
                <a:t> </a:t>
              </a:r>
              <a:r>
                <a:rPr kumimoji="0" lang="nb-NO" sz="1000" b="1" i="0" u="none" strike="noStrike" kern="1200" cap="none" spc="0" normalizeH="0" baseline="0" dirty="0" err="1">
                  <a:ln>
                    <a:noFill/>
                  </a:ln>
                  <a:solidFill>
                    <a:srgbClr val="003C65"/>
                  </a:solidFill>
                  <a:effectLst/>
                  <a:uLnTx/>
                  <a:uFillTx/>
                  <a:latin typeface="Calibri"/>
                  <a:ea typeface="+mn-ea"/>
                  <a:cs typeface="Calibri Light" panose="020F0302020204030204" pitchFamily="34" charset="0"/>
                </a:rPr>
                <a:t>Cities</a:t>
              </a:r>
              <a:r>
                <a:rPr kumimoji="0" lang="nb-NO" sz="1000" b="1" i="0" u="none" strike="noStrike" kern="1200" cap="none" spc="0" normalizeH="0" baseline="0" dirty="0">
                  <a:ln>
                    <a:noFill/>
                  </a:ln>
                  <a:solidFill>
                    <a:srgbClr val="003C65"/>
                  </a:solidFill>
                  <a:effectLst/>
                  <a:uLnTx/>
                  <a:uFillTx/>
                  <a:latin typeface="Calibri"/>
                  <a:ea typeface="+mn-ea"/>
                  <a:cs typeface="Calibri Light" panose="020F0302020204030204" pitchFamily="34" charset="0"/>
                </a:rPr>
                <a:t> and </a:t>
              </a:r>
              <a:r>
                <a:rPr kumimoji="0" lang="nb-NO" sz="1000" b="1" i="0" u="none" strike="noStrike" kern="1200" cap="none" spc="0" normalizeH="0" baseline="0" dirty="0" err="1">
                  <a:ln>
                    <a:noFill/>
                  </a:ln>
                  <a:solidFill>
                    <a:srgbClr val="003C65"/>
                  </a:solidFill>
                  <a:effectLst/>
                  <a:uLnTx/>
                  <a:uFillTx/>
                  <a:latin typeface="Calibri"/>
                  <a:ea typeface="+mn-ea"/>
                  <a:cs typeface="Calibri Light" panose="020F0302020204030204" pitchFamily="34" charset="0"/>
                </a:rPr>
                <a:t>Communities</a:t>
              </a:r>
              <a:endParaRPr kumimoji="0" lang="nb-NO" sz="1000" b="1" i="0" u="none" strike="noStrike" kern="1200" cap="none" spc="0" normalizeH="0" baseline="0" dirty="0">
                <a:ln>
                  <a:noFill/>
                </a:ln>
                <a:solidFill>
                  <a:srgbClr val="003C65"/>
                </a:solidFill>
                <a:effectLst/>
                <a:uLnTx/>
                <a:uFillTx/>
                <a:latin typeface="Calibri"/>
                <a:ea typeface="+mn-ea"/>
                <a:cs typeface="Calibri Light" panose="020F0302020204030204" pitchFamily="34" charset="0"/>
              </a:endParaRPr>
            </a:p>
          </p:txBody>
        </p:sp>
        <p:sp>
          <p:nvSpPr>
            <p:cNvPr id="31" name="TextBox 30">
              <a:extLst>
                <a:ext uri="{FF2B5EF4-FFF2-40B4-BE49-F238E27FC236}">
                  <a16:creationId xmlns:a16="http://schemas.microsoft.com/office/drawing/2014/main" id="{3B2C80C1-9E63-7D4D-B43A-7DB350138635}"/>
                </a:ext>
              </a:extLst>
            </p:cNvPr>
            <p:cNvSpPr txBox="1"/>
            <p:nvPr/>
          </p:nvSpPr>
          <p:spPr>
            <a:xfrm>
              <a:off x="8572541" y="3637588"/>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10. </a:t>
              </a:r>
              <a:r>
                <a:rPr kumimoji="0" lang="nb-NO" sz="1000" b="0" i="0" u="none" strike="noStrike" kern="1200" cap="none" spc="0" normalizeH="0" baseline="0" dirty="0" err="1">
                  <a:ln>
                    <a:noFill/>
                  </a:ln>
                  <a:solidFill>
                    <a:srgbClr val="003C65"/>
                  </a:solidFill>
                  <a:effectLst/>
                  <a:uLnTx/>
                  <a:uFillTx/>
                  <a:latin typeface="Calibri"/>
                  <a:ea typeface="+mn-ea"/>
                  <a:cs typeface="+mn-cs"/>
                </a:rPr>
                <a:t>Reduced</a:t>
              </a:r>
              <a:r>
                <a:rPr kumimoji="0" lang="nb-NO" sz="1000" b="0" i="0" u="none" strike="noStrike" kern="1200" cap="none" spc="0" normalizeH="0" baseline="0" dirty="0">
                  <a:ln>
                    <a:noFill/>
                  </a:ln>
                  <a:solidFill>
                    <a:srgbClr val="003C65"/>
                  </a:solidFill>
                  <a:effectLst/>
                  <a:uLnTx/>
                  <a:uFillTx/>
                  <a:latin typeface="Calibri"/>
                  <a:ea typeface="+mn-ea"/>
                  <a:cs typeface="+mn-cs"/>
                </a:rPr>
                <a:t> </a:t>
              </a:r>
              <a:r>
                <a:rPr kumimoji="0" lang="nb-NO" sz="1000" b="0" i="0" u="none" strike="noStrike" kern="1200" cap="none" spc="0" normalizeH="0" baseline="0" dirty="0" err="1">
                  <a:ln>
                    <a:noFill/>
                  </a:ln>
                  <a:solidFill>
                    <a:srgbClr val="003C65"/>
                  </a:solidFill>
                  <a:effectLst/>
                  <a:uLnTx/>
                  <a:uFillTx/>
                  <a:latin typeface="Calibri"/>
                  <a:ea typeface="+mn-ea"/>
                  <a:cs typeface="+mn-cs"/>
                </a:rPr>
                <a:t>Inequality</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32" name="TextBox 31">
              <a:extLst>
                <a:ext uri="{FF2B5EF4-FFF2-40B4-BE49-F238E27FC236}">
                  <a16:creationId xmlns:a16="http://schemas.microsoft.com/office/drawing/2014/main" id="{CF0E876F-96B9-384F-81A9-D97C8064B42C}"/>
                </a:ext>
              </a:extLst>
            </p:cNvPr>
            <p:cNvSpPr txBox="1"/>
            <p:nvPr/>
          </p:nvSpPr>
          <p:spPr>
            <a:xfrm>
              <a:off x="8572541" y="3288225"/>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dirty="0">
                  <a:ln>
                    <a:noFill/>
                  </a:ln>
                  <a:solidFill>
                    <a:srgbClr val="003C65"/>
                  </a:solidFill>
                  <a:effectLst/>
                  <a:uLnTx/>
                  <a:uFillTx/>
                  <a:latin typeface="Calibri"/>
                  <a:ea typeface="+mn-ea"/>
                  <a:cs typeface="+mn-cs"/>
                </a:rPr>
                <a:t>9. Industry, </a:t>
              </a:r>
              <a:r>
                <a:rPr kumimoji="0" lang="nb-NO" sz="1000" b="1" i="0" u="none" strike="noStrike" kern="1200" cap="none" spc="0" normalizeH="0" baseline="0" dirty="0" err="1">
                  <a:ln>
                    <a:noFill/>
                  </a:ln>
                  <a:solidFill>
                    <a:srgbClr val="003C65"/>
                  </a:solidFill>
                  <a:effectLst/>
                  <a:uLnTx/>
                  <a:uFillTx/>
                  <a:latin typeface="Calibri"/>
                  <a:ea typeface="+mn-ea"/>
                  <a:cs typeface="+mn-cs"/>
                </a:rPr>
                <a:t>Innovation</a:t>
              </a:r>
              <a:r>
                <a:rPr kumimoji="0" lang="nb-NO" sz="1000" b="1" i="0" u="none" strike="noStrike" kern="1200" cap="none" spc="0" normalizeH="0" baseline="0" dirty="0">
                  <a:ln>
                    <a:noFill/>
                  </a:ln>
                  <a:solidFill>
                    <a:srgbClr val="003C65"/>
                  </a:solidFill>
                  <a:effectLst/>
                  <a:uLnTx/>
                  <a:uFillTx/>
                  <a:latin typeface="Calibri"/>
                  <a:ea typeface="+mn-ea"/>
                  <a:cs typeface="+mn-cs"/>
                </a:rPr>
                <a:t> and </a:t>
              </a:r>
              <a:r>
                <a:rPr kumimoji="0" lang="nb-NO" sz="1000" b="1" i="0" u="none" strike="noStrike" kern="1200" cap="none" spc="0" normalizeH="0" baseline="0" dirty="0" err="1">
                  <a:ln>
                    <a:noFill/>
                  </a:ln>
                  <a:solidFill>
                    <a:srgbClr val="003C65"/>
                  </a:solidFill>
                  <a:effectLst/>
                  <a:uLnTx/>
                  <a:uFillTx/>
                  <a:latin typeface="Calibri"/>
                  <a:ea typeface="+mn-ea"/>
                  <a:cs typeface="+mn-cs"/>
                </a:rPr>
                <a:t>Infrastructure</a:t>
              </a:r>
              <a:endParaRPr kumimoji="0" lang="nb-NO" sz="1000" b="1"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33" name="TextBox 32">
              <a:extLst>
                <a:ext uri="{FF2B5EF4-FFF2-40B4-BE49-F238E27FC236}">
                  <a16:creationId xmlns:a16="http://schemas.microsoft.com/office/drawing/2014/main" id="{C94DCD99-2994-2240-8BC9-01D1F70441B3}"/>
                </a:ext>
              </a:extLst>
            </p:cNvPr>
            <p:cNvSpPr txBox="1"/>
            <p:nvPr/>
          </p:nvSpPr>
          <p:spPr>
            <a:xfrm>
              <a:off x="8572541" y="2938862"/>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8</a:t>
              </a:r>
              <a:r>
                <a:rPr kumimoji="0" lang="nb-NO" sz="1000" b="0" i="0" u="none" strike="noStrike" kern="1200" cap="none" spc="0" normalizeH="0" baseline="0" dirty="0">
                  <a:ln>
                    <a:noFill/>
                  </a:ln>
                  <a:solidFill>
                    <a:srgbClr val="003C65"/>
                  </a:solidFill>
                  <a:effectLst/>
                  <a:uLnTx/>
                  <a:uFillTx/>
                  <a:ea typeface="+mn-ea"/>
                  <a:cs typeface="+mn-cs"/>
                </a:rPr>
                <a:t>. </a:t>
              </a:r>
              <a:r>
                <a:rPr lang="en-GB" sz="1000" b="0" i="0" dirty="0">
                  <a:solidFill>
                    <a:srgbClr val="202124"/>
                  </a:solidFill>
                  <a:effectLst/>
                </a:rPr>
                <a:t>Decent Work and Economic Growth</a:t>
              </a:r>
              <a:endParaRPr kumimoji="0" lang="nb-NO" sz="1000" b="0" i="0" u="none" strike="noStrike" kern="1200" cap="none" spc="0" normalizeH="0" baseline="0" dirty="0">
                <a:ln>
                  <a:noFill/>
                </a:ln>
                <a:solidFill>
                  <a:srgbClr val="003C65"/>
                </a:solidFill>
                <a:effectLst/>
                <a:uLnTx/>
                <a:uFillTx/>
                <a:ea typeface="+mn-ea"/>
                <a:cs typeface="Calibri Light" panose="020F0302020204030204" pitchFamily="34" charset="0"/>
              </a:endParaRPr>
            </a:p>
          </p:txBody>
        </p:sp>
        <p:sp>
          <p:nvSpPr>
            <p:cNvPr id="34" name="TextBox 33">
              <a:extLst>
                <a:ext uri="{FF2B5EF4-FFF2-40B4-BE49-F238E27FC236}">
                  <a16:creationId xmlns:a16="http://schemas.microsoft.com/office/drawing/2014/main" id="{492F54C5-357F-A14F-B069-381F6B198649}"/>
                </a:ext>
              </a:extLst>
            </p:cNvPr>
            <p:cNvSpPr txBox="1"/>
            <p:nvPr/>
          </p:nvSpPr>
          <p:spPr>
            <a:xfrm>
              <a:off x="8572541" y="2589499"/>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dirty="0">
                  <a:ln>
                    <a:noFill/>
                  </a:ln>
                  <a:solidFill>
                    <a:srgbClr val="003C65"/>
                  </a:solidFill>
                  <a:effectLst/>
                  <a:uLnTx/>
                  <a:uFillTx/>
                  <a:ea typeface="+mn-ea"/>
                  <a:cs typeface="Calibri Light" panose="020F0302020204030204" pitchFamily="34" charset="0"/>
                </a:rPr>
                <a:t>7. </a:t>
              </a:r>
              <a:r>
                <a:rPr lang="nb-NO" sz="1000" b="1" i="0" dirty="0" err="1">
                  <a:solidFill>
                    <a:srgbClr val="202124"/>
                  </a:solidFill>
                  <a:effectLst/>
                </a:rPr>
                <a:t>Affordable</a:t>
              </a:r>
              <a:r>
                <a:rPr lang="nb-NO" sz="1000" b="1" i="0" dirty="0">
                  <a:solidFill>
                    <a:srgbClr val="202124"/>
                  </a:solidFill>
                  <a:effectLst/>
                </a:rPr>
                <a:t> and </a:t>
              </a:r>
              <a:r>
                <a:rPr lang="nb-NO" sz="1000" b="1" i="0" dirty="0" err="1">
                  <a:solidFill>
                    <a:srgbClr val="202124"/>
                  </a:solidFill>
                  <a:effectLst/>
                </a:rPr>
                <a:t>Clean</a:t>
              </a:r>
              <a:r>
                <a:rPr lang="nb-NO" sz="1000" b="1" i="0" dirty="0">
                  <a:solidFill>
                    <a:srgbClr val="202124"/>
                  </a:solidFill>
                  <a:effectLst/>
                </a:rPr>
                <a:t> Energy</a:t>
              </a:r>
              <a:endParaRPr kumimoji="0" lang="nb-NO" sz="1000" b="1" i="0" u="none" strike="noStrike" kern="1200" cap="none" spc="0" normalizeH="0" baseline="0" dirty="0">
                <a:ln>
                  <a:noFill/>
                </a:ln>
                <a:solidFill>
                  <a:srgbClr val="003C65"/>
                </a:solidFill>
                <a:effectLst/>
                <a:uLnTx/>
                <a:uFillTx/>
                <a:ea typeface="+mn-ea"/>
                <a:cs typeface="Calibri Light" panose="020F0302020204030204" pitchFamily="34" charset="0"/>
              </a:endParaRPr>
            </a:p>
          </p:txBody>
        </p:sp>
        <p:sp>
          <p:nvSpPr>
            <p:cNvPr id="35" name="TextBox 34">
              <a:extLst>
                <a:ext uri="{FF2B5EF4-FFF2-40B4-BE49-F238E27FC236}">
                  <a16:creationId xmlns:a16="http://schemas.microsoft.com/office/drawing/2014/main" id="{298F21EE-213B-0C45-B2AE-7EC62840F3D4}"/>
                </a:ext>
              </a:extLst>
            </p:cNvPr>
            <p:cNvSpPr txBox="1"/>
            <p:nvPr/>
          </p:nvSpPr>
          <p:spPr>
            <a:xfrm>
              <a:off x="8572541" y="2240136"/>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ea typeface="+mn-ea"/>
                  <a:cs typeface="+mn-cs"/>
                </a:rPr>
                <a:t>6. </a:t>
              </a:r>
              <a:r>
                <a:rPr lang="nb-NO" sz="1000" b="0" i="0" dirty="0" err="1">
                  <a:solidFill>
                    <a:srgbClr val="202124"/>
                  </a:solidFill>
                  <a:effectLst/>
                </a:rPr>
                <a:t>Clean</a:t>
              </a:r>
              <a:r>
                <a:rPr lang="nb-NO" sz="1000" b="0" i="0" dirty="0">
                  <a:solidFill>
                    <a:srgbClr val="202124"/>
                  </a:solidFill>
                  <a:effectLst/>
                </a:rPr>
                <a:t> Water and </a:t>
              </a:r>
              <a:r>
                <a:rPr lang="nb-NO" sz="1000" b="0" i="0" dirty="0" err="1">
                  <a:solidFill>
                    <a:srgbClr val="202124"/>
                  </a:solidFill>
                  <a:effectLst/>
                </a:rPr>
                <a:t>Sanitation</a:t>
              </a:r>
              <a:endParaRPr kumimoji="0" lang="nb-NO" sz="1000" b="0" i="0" u="none" strike="noStrike" kern="1200" cap="none" spc="0" normalizeH="0" baseline="0" dirty="0">
                <a:ln>
                  <a:noFill/>
                </a:ln>
                <a:solidFill>
                  <a:srgbClr val="003C65"/>
                </a:solidFill>
                <a:effectLst/>
                <a:uLnTx/>
                <a:uFillTx/>
                <a:ea typeface="+mn-ea"/>
                <a:cs typeface="Calibri Light" panose="020F0302020204030204" pitchFamily="34" charset="0"/>
              </a:endParaRPr>
            </a:p>
          </p:txBody>
        </p:sp>
        <p:sp>
          <p:nvSpPr>
            <p:cNvPr id="36" name="TextBox 35">
              <a:extLst>
                <a:ext uri="{FF2B5EF4-FFF2-40B4-BE49-F238E27FC236}">
                  <a16:creationId xmlns:a16="http://schemas.microsoft.com/office/drawing/2014/main" id="{71E0A42B-CA61-D642-9DDF-3B370B15694A}"/>
                </a:ext>
              </a:extLst>
            </p:cNvPr>
            <p:cNvSpPr txBox="1"/>
            <p:nvPr/>
          </p:nvSpPr>
          <p:spPr>
            <a:xfrm>
              <a:off x="8583971" y="1890773"/>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5. </a:t>
              </a:r>
              <a:r>
                <a:rPr lang="nb-NO" sz="1000" dirty="0" err="1">
                  <a:solidFill>
                    <a:srgbClr val="003C65"/>
                  </a:solidFill>
                  <a:latin typeface="Calibri"/>
                </a:rPr>
                <a:t>Geender</a:t>
              </a:r>
              <a:r>
                <a:rPr lang="nb-NO" sz="1000" dirty="0">
                  <a:solidFill>
                    <a:srgbClr val="003C65"/>
                  </a:solidFill>
                  <a:latin typeface="Calibri"/>
                </a:rPr>
                <a:t> </a:t>
              </a:r>
              <a:r>
                <a:rPr lang="nb-NO" sz="1000" dirty="0" err="1">
                  <a:solidFill>
                    <a:srgbClr val="003C65"/>
                  </a:solidFill>
                  <a:latin typeface="Calibri"/>
                </a:rPr>
                <a:t>equality</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37" name="TextBox 36">
              <a:extLst>
                <a:ext uri="{FF2B5EF4-FFF2-40B4-BE49-F238E27FC236}">
                  <a16:creationId xmlns:a16="http://schemas.microsoft.com/office/drawing/2014/main" id="{95D36408-640F-2A4F-A84E-BFFEE5E491E7}"/>
                </a:ext>
              </a:extLst>
            </p:cNvPr>
            <p:cNvSpPr txBox="1"/>
            <p:nvPr/>
          </p:nvSpPr>
          <p:spPr>
            <a:xfrm>
              <a:off x="8572541" y="1541410"/>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4. </a:t>
              </a:r>
              <a:r>
                <a:rPr lang="nb-NO" sz="1000" dirty="0" err="1">
                  <a:solidFill>
                    <a:srgbClr val="003C65"/>
                  </a:solidFill>
                  <a:latin typeface="Calibri"/>
                </a:rPr>
                <a:t>Quality</a:t>
              </a:r>
              <a:r>
                <a:rPr lang="nb-NO" sz="1000" dirty="0">
                  <a:solidFill>
                    <a:srgbClr val="003C65"/>
                  </a:solidFill>
                  <a:latin typeface="Calibri"/>
                </a:rPr>
                <a:t> </a:t>
              </a:r>
              <a:r>
                <a:rPr lang="nb-NO" sz="1000" dirty="0" err="1">
                  <a:solidFill>
                    <a:srgbClr val="003C65"/>
                  </a:solidFill>
                  <a:latin typeface="Calibri"/>
                </a:rPr>
                <a:t>education</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38" name="TextBox 37">
              <a:extLst>
                <a:ext uri="{FF2B5EF4-FFF2-40B4-BE49-F238E27FC236}">
                  <a16:creationId xmlns:a16="http://schemas.microsoft.com/office/drawing/2014/main" id="{389DF436-3091-9F44-BE52-8D3C6FEE2679}"/>
                </a:ext>
              </a:extLst>
            </p:cNvPr>
            <p:cNvSpPr txBox="1"/>
            <p:nvPr/>
          </p:nvSpPr>
          <p:spPr>
            <a:xfrm>
              <a:off x="8572541" y="1192047"/>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3. Good </a:t>
              </a:r>
              <a:r>
                <a:rPr kumimoji="0" lang="nb-NO" sz="1000" b="0" i="0" u="none" strike="noStrike" kern="1200" cap="none" spc="0" normalizeH="0" baseline="0" dirty="0" err="1">
                  <a:ln>
                    <a:noFill/>
                  </a:ln>
                  <a:solidFill>
                    <a:srgbClr val="003C65"/>
                  </a:solidFill>
                  <a:effectLst/>
                  <a:uLnTx/>
                  <a:uFillTx/>
                  <a:latin typeface="Calibri"/>
                  <a:ea typeface="+mn-ea"/>
                  <a:cs typeface="+mn-cs"/>
                </a:rPr>
                <a:t>health</a:t>
              </a:r>
              <a:r>
                <a:rPr kumimoji="0" lang="nb-NO" sz="1000" b="0" i="0" u="none" strike="noStrike" kern="1200" cap="none" spc="0" normalizeH="0" baseline="0" dirty="0">
                  <a:ln>
                    <a:noFill/>
                  </a:ln>
                  <a:solidFill>
                    <a:srgbClr val="003C65"/>
                  </a:solidFill>
                  <a:effectLst/>
                  <a:uLnTx/>
                  <a:uFillTx/>
                  <a:latin typeface="Calibri"/>
                  <a:ea typeface="+mn-ea"/>
                  <a:cs typeface="+mn-cs"/>
                </a:rPr>
                <a:t> and </a:t>
              </a:r>
              <a:r>
                <a:rPr kumimoji="0" lang="nb-NO" sz="1000" b="0" i="0" u="none" strike="noStrike" kern="1200" cap="none" spc="0" normalizeH="0" baseline="0" dirty="0" err="1">
                  <a:ln>
                    <a:noFill/>
                  </a:ln>
                  <a:solidFill>
                    <a:srgbClr val="003C65"/>
                  </a:solidFill>
                  <a:effectLst/>
                  <a:uLnTx/>
                  <a:uFillTx/>
                  <a:latin typeface="Calibri"/>
                  <a:ea typeface="+mn-ea"/>
                  <a:cs typeface="+mn-cs"/>
                </a:rPr>
                <a:t>weel</a:t>
              </a:r>
              <a:r>
                <a:rPr lang="nb-NO" sz="1000" dirty="0" err="1">
                  <a:solidFill>
                    <a:srgbClr val="003C65"/>
                  </a:solidFill>
                  <a:latin typeface="Calibri"/>
                </a:rPr>
                <a:t>-</a:t>
              </a:r>
              <a:r>
                <a:rPr kumimoji="0" lang="nb-NO" sz="1000" b="0" i="0" u="none" strike="noStrike" kern="1200" cap="none" spc="0" normalizeH="0" baseline="0" dirty="0" err="1">
                  <a:ln>
                    <a:noFill/>
                  </a:ln>
                  <a:solidFill>
                    <a:srgbClr val="003C65"/>
                  </a:solidFill>
                  <a:effectLst/>
                  <a:uLnTx/>
                  <a:uFillTx/>
                  <a:latin typeface="Calibri"/>
                  <a:ea typeface="+mn-ea"/>
                  <a:cs typeface="+mn-cs"/>
                </a:rPr>
                <a:t>being</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39" name="TextBox 38">
              <a:extLst>
                <a:ext uri="{FF2B5EF4-FFF2-40B4-BE49-F238E27FC236}">
                  <a16:creationId xmlns:a16="http://schemas.microsoft.com/office/drawing/2014/main" id="{F043C01B-588E-2046-B596-08BC316DC849}"/>
                </a:ext>
              </a:extLst>
            </p:cNvPr>
            <p:cNvSpPr txBox="1"/>
            <p:nvPr/>
          </p:nvSpPr>
          <p:spPr>
            <a:xfrm>
              <a:off x="8572541" y="842684"/>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2. </a:t>
              </a:r>
              <a:r>
                <a:rPr lang="nb-NO" sz="1000" dirty="0">
                  <a:solidFill>
                    <a:srgbClr val="003C65"/>
                  </a:solidFill>
                  <a:latin typeface="Calibri"/>
                </a:rPr>
                <a:t>Zero hunger</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
          <p:nvSpPr>
            <p:cNvPr id="40" name="TextBox 39">
              <a:extLst>
                <a:ext uri="{FF2B5EF4-FFF2-40B4-BE49-F238E27FC236}">
                  <a16:creationId xmlns:a16="http://schemas.microsoft.com/office/drawing/2014/main" id="{67EE548C-71C0-B946-A6CB-832FCC5402F2}"/>
                </a:ext>
              </a:extLst>
            </p:cNvPr>
            <p:cNvSpPr txBox="1"/>
            <p:nvPr/>
          </p:nvSpPr>
          <p:spPr>
            <a:xfrm>
              <a:off x="8572541" y="493321"/>
              <a:ext cx="2775640"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dirty="0">
                  <a:ln>
                    <a:noFill/>
                  </a:ln>
                  <a:solidFill>
                    <a:srgbClr val="003C65"/>
                  </a:solidFill>
                  <a:effectLst/>
                  <a:uLnTx/>
                  <a:uFillTx/>
                  <a:latin typeface="Calibri"/>
                  <a:ea typeface="+mn-ea"/>
                  <a:cs typeface="+mn-cs"/>
                </a:rPr>
                <a:t>1. </a:t>
              </a:r>
              <a:r>
                <a:rPr lang="nb-NO" sz="1000" dirty="0">
                  <a:solidFill>
                    <a:srgbClr val="003C65"/>
                  </a:solidFill>
                  <a:latin typeface="Calibri"/>
                </a:rPr>
                <a:t>No </a:t>
              </a:r>
              <a:r>
                <a:rPr lang="nb-NO" sz="1000" dirty="0" err="1">
                  <a:solidFill>
                    <a:srgbClr val="003C65"/>
                  </a:solidFill>
                  <a:latin typeface="Calibri"/>
                </a:rPr>
                <a:t>poverty</a:t>
              </a:r>
              <a:endParaRPr kumimoji="0" lang="nb-NO" sz="1000" b="0" i="0" u="none" strike="noStrike" kern="1200" cap="none" spc="0" normalizeH="0" baseline="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cxnSp>
          <p:nvCxnSpPr>
            <p:cNvPr id="10" name="Straight Connector 9">
              <a:extLst>
                <a:ext uri="{FF2B5EF4-FFF2-40B4-BE49-F238E27FC236}">
                  <a16:creationId xmlns:a16="http://schemas.microsoft.com/office/drawing/2014/main" id="{575BD494-CF53-AE48-84E1-0801F43E0270}"/>
                </a:ext>
              </a:extLst>
            </p:cNvPr>
            <p:cNvCxnSpPr>
              <a:cxnSpLocks/>
            </p:cNvCxnSpPr>
            <p:nvPr/>
          </p:nvCxnSpPr>
          <p:spPr>
            <a:xfrm>
              <a:off x="7855334" y="469964"/>
              <a:ext cx="0" cy="5918072"/>
            </a:xfrm>
            <a:prstGeom prst="line">
              <a:avLst/>
            </a:prstGeom>
            <a:ln w="1905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677DDDE6-7E8A-43B4-8373-CFE82A5E9AF9}"/>
              </a:ext>
            </a:extLst>
          </p:cNvPr>
          <p:cNvSpPr>
            <a:spLocks noGrp="1"/>
          </p:cNvSpPr>
          <p:nvPr>
            <p:ph type="title"/>
          </p:nvPr>
        </p:nvSpPr>
        <p:spPr>
          <a:xfrm>
            <a:off x="2102645" y="522981"/>
            <a:ext cx="5491280" cy="765134"/>
          </a:xfrm>
        </p:spPr>
        <p:txBody>
          <a:bodyPr/>
          <a:lstStyle/>
          <a:p>
            <a:r>
              <a:rPr lang="en-GB" sz="3200" dirty="0"/>
              <a:t>Project portfolio</a:t>
            </a:r>
            <a:endParaRPr lang="nb-NO" sz="3200" dirty="0"/>
          </a:p>
        </p:txBody>
      </p:sp>
      <p:pic>
        <p:nvPicPr>
          <p:cNvPr id="78" name="Picture 77" descr="Chart, radar chart&#10;&#10;Description automatically generated">
            <a:extLst>
              <a:ext uri="{FF2B5EF4-FFF2-40B4-BE49-F238E27FC236}">
                <a16:creationId xmlns:a16="http://schemas.microsoft.com/office/drawing/2014/main" id="{689B75B0-CF65-40DC-9304-48751BA1DDB7}"/>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928152" y="1192047"/>
            <a:ext cx="5998685" cy="5367521"/>
          </a:xfrm>
          <a:prstGeom prst="rect">
            <a:avLst/>
          </a:prstGeom>
        </p:spPr>
      </p:pic>
      <p:sp>
        <p:nvSpPr>
          <p:cNvPr id="79" name="TextBox 78">
            <a:extLst>
              <a:ext uri="{FF2B5EF4-FFF2-40B4-BE49-F238E27FC236}">
                <a16:creationId xmlns:a16="http://schemas.microsoft.com/office/drawing/2014/main" id="{DC9E0FD4-DCB5-4CE2-B8E4-D0F2A568091C}"/>
              </a:ext>
            </a:extLst>
          </p:cNvPr>
          <p:cNvSpPr txBox="1"/>
          <p:nvPr/>
        </p:nvSpPr>
        <p:spPr>
          <a:xfrm>
            <a:off x="661395" y="6281439"/>
            <a:ext cx="4490697" cy="24622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nb-NO" sz="1000" dirty="0">
                <a:solidFill>
                  <a:srgbClr val="003C65"/>
                </a:solidFill>
                <a:latin typeface="Calibri Light" panose="020F0302020204030204" pitchFamily="34" charset="0"/>
                <a:cs typeface="Calibri Light" panose="020F0302020204030204" pitchFamily="34" charset="0"/>
              </a:rPr>
              <a:t>Gross turnover per </a:t>
            </a:r>
            <a:r>
              <a:rPr lang="nb-NO" sz="1000" dirty="0" err="1">
                <a:solidFill>
                  <a:srgbClr val="003C65"/>
                </a:solidFill>
                <a:latin typeface="Calibri Light" panose="020F0302020204030204" pitchFamily="34" charset="0"/>
                <a:cs typeface="Calibri Light" panose="020F0302020204030204" pitchFamily="34" charset="0"/>
              </a:rPr>
              <a:t>Sustainable</a:t>
            </a:r>
            <a:r>
              <a:rPr lang="nb-NO" sz="1000" dirty="0">
                <a:solidFill>
                  <a:srgbClr val="003C65"/>
                </a:solidFill>
                <a:latin typeface="Calibri Light" panose="020F0302020204030204" pitchFamily="34" charset="0"/>
                <a:cs typeface="Calibri Light" panose="020F0302020204030204" pitchFamily="34" charset="0"/>
              </a:rPr>
              <a:t> Development Goal  </a:t>
            </a:r>
            <a:r>
              <a:rPr kumimoji="0" lang="nb-NO" sz="1000" b="0" i="0" u="none" strike="noStrike" kern="1200" cap="none" spc="0" normalizeH="0" baseline="0" noProof="0" dirty="0">
                <a:ln>
                  <a:noFill/>
                </a:ln>
                <a:solidFill>
                  <a:srgbClr val="003C65"/>
                </a:solidFill>
                <a:effectLst/>
                <a:uLnTx/>
                <a:uFillTx/>
                <a:latin typeface="Calibri Light" panose="020F0302020204030204" pitchFamily="34" charset="0"/>
                <a:ea typeface="+mn-ea"/>
                <a:cs typeface="Calibri Light" panose="020F0302020204030204" pitchFamily="34" charset="0"/>
              </a:rPr>
              <a:t> in </a:t>
            </a:r>
            <a:r>
              <a:rPr lang="nb-NO" sz="1000" dirty="0">
                <a:solidFill>
                  <a:srgbClr val="003C65"/>
                </a:solidFill>
                <a:latin typeface="Calibri Light" panose="020F0302020204030204" pitchFamily="34" charset="0"/>
                <a:cs typeface="Calibri Light" panose="020F0302020204030204" pitchFamily="34" charset="0"/>
              </a:rPr>
              <a:t>2020</a:t>
            </a:r>
            <a:endParaRPr kumimoji="0" lang="nb-NO" sz="1000" b="0" i="0" u="none" strike="noStrike" kern="1200" cap="none" spc="0" normalizeH="0" baseline="0" noProof="0" dirty="0">
              <a:ln>
                <a:noFill/>
              </a:ln>
              <a:solidFill>
                <a:srgbClr val="003C65"/>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11000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7798" b="7798"/>
          <a:stretch>
            <a:fillRect/>
          </a:stretch>
        </p:blipFill>
        <p:spPr>
          <a:xfrm>
            <a:off x="397" y="0"/>
            <a:ext cx="12191207"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p:spPr>
      </p:pic>
      <p:sp>
        <p:nvSpPr>
          <p:cNvPr id="3" name="Title 2"/>
          <p:cNvSpPr>
            <a:spLocks noGrp="1"/>
          </p:cNvSpPr>
          <p:nvPr>
            <p:ph type="ctrTitle"/>
          </p:nvPr>
        </p:nvSpPr>
        <p:spPr>
          <a:xfrm rot="10800000" flipV="1">
            <a:off x="3634767" y="1804017"/>
            <a:ext cx="7130214" cy="2489469"/>
          </a:xfrm>
          <a:noFill/>
        </p:spPr>
        <p:txBody>
          <a:bodyPr/>
          <a:lstStyle/>
          <a:p>
            <a:r>
              <a:rPr lang="en-GB" dirty="0"/>
              <a:t>Project examples</a:t>
            </a:r>
          </a:p>
        </p:txBody>
      </p:sp>
    </p:spTree>
    <p:extLst>
      <p:ext uri="{BB962C8B-B14F-4D97-AF65-F5344CB8AC3E}">
        <p14:creationId xmlns:p14="http://schemas.microsoft.com/office/powerpoint/2010/main" val="3061068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0128B0-EF66-664B-806D-99F82F2F4B85}"/>
              </a:ext>
            </a:extLst>
          </p:cNvPr>
          <p:cNvSpPr>
            <a:spLocks noGrp="1"/>
          </p:cNvSpPr>
          <p:nvPr>
            <p:ph type="title"/>
          </p:nvPr>
        </p:nvSpPr>
        <p:spPr>
          <a:xfrm>
            <a:off x="687835" y="1127051"/>
            <a:ext cx="4936788" cy="1206866"/>
          </a:xfrm>
        </p:spPr>
        <p:txBody>
          <a:bodyPr/>
          <a:lstStyle/>
          <a:p>
            <a:r>
              <a:rPr lang="en-GB" dirty="0"/>
              <a:t>IPN GAIA </a:t>
            </a:r>
            <a:r>
              <a:rPr lang="en-GB" dirty="0" err="1"/>
              <a:t>Vesterålen</a:t>
            </a:r>
            <a:br>
              <a:rPr lang="en-GB" dirty="0"/>
            </a:br>
            <a:r>
              <a:rPr lang="en-GB" sz="2400" b="0" i="1" dirty="0"/>
              <a:t>We build sustainable municipalities</a:t>
            </a:r>
          </a:p>
        </p:txBody>
      </p:sp>
      <p:sp>
        <p:nvSpPr>
          <p:cNvPr id="3" name="Plassholder for bunntekst 2">
            <a:extLst>
              <a:ext uri="{FF2B5EF4-FFF2-40B4-BE49-F238E27FC236}">
                <a16:creationId xmlns:a16="http://schemas.microsoft.com/office/drawing/2014/main" id="{2A116226-EA90-9E42-A5CE-F0ADFA3007B0}"/>
              </a:ext>
            </a:extLst>
          </p:cNvPr>
          <p:cNvSpPr>
            <a:spLocks noGrp="1"/>
          </p:cNvSpPr>
          <p:nvPr>
            <p:ph type="ftr" sz="quarter" idx="4294967295"/>
          </p:nvPr>
        </p:nvSpPr>
        <p:spPr>
          <a:xfrm>
            <a:off x="720090" y="6508427"/>
            <a:ext cx="4114800" cy="215444"/>
          </a:xfrm>
        </p:spPr>
        <p:txBody>
          <a:bodyPr/>
          <a:lstStyle/>
          <a:p>
            <a:r>
              <a:rPr lang="en-GB" sz="1400" dirty="0"/>
              <a:t>Technology for a better society</a:t>
            </a:r>
          </a:p>
        </p:txBody>
      </p:sp>
      <p:sp>
        <p:nvSpPr>
          <p:cNvPr id="5" name="Plassholder for tekst 4">
            <a:extLst>
              <a:ext uri="{FF2B5EF4-FFF2-40B4-BE49-F238E27FC236}">
                <a16:creationId xmlns:a16="http://schemas.microsoft.com/office/drawing/2014/main" id="{D87E4D8A-B607-DD45-BED7-5FFF57FEA53D}"/>
              </a:ext>
            </a:extLst>
          </p:cNvPr>
          <p:cNvSpPr>
            <a:spLocks noGrp="1"/>
          </p:cNvSpPr>
          <p:nvPr>
            <p:ph type="body" sz="quarter" idx="4294967295"/>
          </p:nvPr>
        </p:nvSpPr>
        <p:spPr>
          <a:xfrm>
            <a:off x="453016" y="3463466"/>
            <a:ext cx="10992017" cy="3044961"/>
          </a:xfrm>
        </p:spPr>
        <p:txBody>
          <a:bodyPr/>
          <a:lstStyle/>
          <a:p>
            <a:r>
              <a:rPr lang="en-GB" dirty="0"/>
              <a:t>Gaia </a:t>
            </a:r>
            <a:r>
              <a:rPr lang="en-GB" dirty="0" err="1"/>
              <a:t>Vesterålen</a:t>
            </a:r>
            <a:r>
              <a:rPr lang="en-GB" dirty="0"/>
              <a:t> is a citizen-driven environmental project, with participants from all parts of society who want to steer towards defined and ambitious climate goals by learning from history to inform the future using digital technology.</a:t>
            </a:r>
          </a:p>
          <a:p>
            <a:r>
              <a:rPr lang="en-GB" dirty="0"/>
              <a:t>Gaia </a:t>
            </a:r>
            <a:r>
              <a:rPr lang="en-GB" dirty="0" err="1"/>
              <a:t>Vesterålen</a:t>
            </a:r>
            <a:r>
              <a:rPr lang="en-GB" dirty="0"/>
              <a:t> will collect and visualize data important for the the region – like settlement, climate change, garbage, education. This information will be projected (projection mapping) on the 3D model in combination with AR and VR experiences, as well as a history-gathering unit for the citizen to contribute.</a:t>
            </a:r>
            <a:endParaRPr lang="en-NO" dirty="0"/>
          </a:p>
        </p:txBody>
      </p:sp>
      <p:pic>
        <p:nvPicPr>
          <p:cNvPr id="6" name="Picture 2">
            <a:extLst>
              <a:ext uri="{FF2B5EF4-FFF2-40B4-BE49-F238E27FC236}">
                <a16:creationId xmlns:a16="http://schemas.microsoft.com/office/drawing/2014/main" id="{3412BAD7-E6E5-59EF-BB56-0B47D4611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2" y="140210"/>
            <a:ext cx="6299838" cy="3121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34C8926-4EF3-33BB-F8EF-1E20841B29B8}"/>
              </a:ext>
            </a:extLst>
          </p:cNvPr>
          <p:cNvSpPr/>
          <p:nvPr/>
        </p:nvSpPr>
        <p:spPr>
          <a:xfrm>
            <a:off x="8572384" y="3000309"/>
            <a:ext cx="2621230" cy="261610"/>
          </a:xfrm>
          <a:prstGeom prst="rect">
            <a:avLst/>
          </a:prstGeom>
        </p:spPr>
        <p:txBody>
          <a:bodyPr wrap="none">
            <a:spAutoFit/>
          </a:bodyPr>
          <a:lstStyle/>
          <a:p>
            <a:r>
              <a:rPr lang="nb-NO" sz="1100" i="1" dirty="0">
                <a:latin typeface="Times New Roman" panose="02020603050405020304" pitchFamily="18" charset="0"/>
              </a:rPr>
              <a:t>Kredit: Vilde </a:t>
            </a:r>
            <a:r>
              <a:rPr lang="nb-NO" sz="1100" i="1" dirty="0" err="1">
                <a:latin typeface="Times New Roman" panose="02020603050405020304" pitchFamily="18" charset="0"/>
              </a:rPr>
              <a:t>Odmundson</a:t>
            </a:r>
            <a:r>
              <a:rPr lang="nb-NO" sz="1100" i="1" dirty="0">
                <a:latin typeface="Times New Roman" panose="02020603050405020304" pitchFamily="18" charset="0"/>
              </a:rPr>
              <a:t>, Deadline Media</a:t>
            </a:r>
            <a:endParaRPr lang="nb-NO" sz="1100" dirty="0"/>
          </a:p>
        </p:txBody>
      </p:sp>
      <p:sp>
        <p:nvSpPr>
          <p:cNvPr id="2" name="TextBox 1">
            <a:extLst>
              <a:ext uri="{FF2B5EF4-FFF2-40B4-BE49-F238E27FC236}">
                <a16:creationId xmlns:a16="http://schemas.microsoft.com/office/drawing/2014/main" id="{05CE6F2C-A1DA-EAA1-43E3-74FB83C2C0EE}"/>
              </a:ext>
            </a:extLst>
          </p:cNvPr>
          <p:cNvSpPr txBox="1"/>
          <p:nvPr/>
        </p:nvSpPr>
        <p:spPr>
          <a:xfrm>
            <a:off x="650839" y="2748204"/>
            <a:ext cx="4585743" cy="646331"/>
          </a:xfrm>
          <a:prstGeom prst="rect">
            <a:avLst/>
          </a:prstGeom>
          <a:noFill/>
        </p:spPr>
        <p:txBody>
          <a:bodyPr wrap="none" rtlCol="0">
            <a:spAutoFit/>
          </a:bodyPr>
          <a:lstStyle/>
          <a:p>
            <a:r>
              <a:rPr lang="en-NO" i="1" dirty="0"/>
              <a:t>P</a:t>
            </a:r>
            <a:r>
              <a:rPr lang="en-GB" i="1" dirty="0"/>
              <a:t>a</a:t>
            </a:r>
            <a:r>
              <a:rPr lang="en-NO" i="1" dirty="0"/>
              <a:t>rtners: </a:t>
            </a:r>
            <a:r>
              <a:rPr lang="nb-NO" dirty="0" err="1"/>
              <a:t>Lofotr</a:t>
            </a:r>
            <a:r>
              <a:rPr lang="nb-NO" dirty="0"/>
              <a:t> Næringsdrift, Deadline Media, </a:t>
            </a:r>
          </a:p>
          <a:p>
            <a:r>
              <a:rPr lang="nb-NO" dirty="0"/>
              <a:t>VIKT, Nordlandsforskning</a:t>
            </a:r>
          </a:p>
        </p:txBody>
      </p:sp>
    </p:spTree>
    <p:custDataLst>
      <p:tags r:id="rId1"/>
    </p:custDataLst>
    <p:extLst>
      <p:ext uri="{BB962C8B-B14F-4D97-AF65-F5344CB8AC3E}">
        <p14:creationId xmlns:p14="http://schemas.microsoft.com/office/powerpoint/2010/main" val="2784351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4C8B479-3605-4FA2-93C6-89FED385088E}"/>
              </a:ext>
            </a:extLst>
          </p:cNvPr>
          <p:cNvPicPr>
            <a:picLocks noGrp="1" noChangeAspect="1"/>
          </p:cNvPicPr>
          <p:nvPr>
            <p:ph sz="half" idx="1"/>
          </p:nvPr>
        </p:nvPicPr>
        <p:blipFill>
          <a:blip r:embed="rId3"/>
          <a:stretch>
            <a:fillRect/>
          </a:stretch>
        </p:blipFill>
        <p:spPr>
          <a:xfrm>
            <a:off x="351812" y="4262051"/>
            <a:ext cx="4320382" cy="2430214"/>
          </a:xfrm>
          <a:prstGeom prst="rect">
            <a:avLst/>
          </a:prstGeom>
        </p:spPr>
      </p:pic>
      <p:sp>
        <p:nvSpPr>
          <p:cNvPr id="8" name="Content Placeholder 7">
            <a:extLst>
              <a:ext uri="{FF2B5EF4-FFF2-40B4-BE49-F238E27FC236}">
                <a16:creationId xmlns:a16="http://schemas.microsoft.com/office/drawing/2014/main" id="{66086DDF-91C6-48D7-AC5F-A3CE1EF74AC8}"/>
              </a:ext>
            </a:extLst>
          </p:cNvPr>
          <p:cNvSpPr>
            <a:spLocks noGrp="1"/>
          </p:cNvSpPr>
          <p:nvPr>
            <p:ph sz="half" idx="2"/>
          </p:nvPr>
        </p:nvSpPr>
        <p:spPr>
          <a:xfrm>
            <a:off x="7682203" y="1852515"/>
            <a:ext cx="4197007" cy="1256624"/>
          </a:xfrm>
        </p:spPr>
        <p:style>
          <a:lnRef idx="2">
            <a:schemeClr val="accent2"/>
          </a:lnRef>
          <a:fillRef idx="1">
            <a:schemeClr val="lt1"/>
          </a:fillRef>
          <a:effectRef idx="0">
            <a:schemeClr val="accent2"/>
          </a:effectRef>
          <a:fontRef idx="minor">
            <a:schemeClr val="dk1"/>
          </a:fontRef>
        </p:style>
        <p:txBody>
          <a:bodyPr/>
          <a:lstStyle/>
          <a:p>
            <a:pPr marL="180014" indent="0" algn="ctr">
              <a:buNone/>
            </a:pPr>
            <a:r>
              <a:rPr lang="en-US" sz="1800" b="1">
                <a:solidFill>
                  <a:srgbClr val="00B0F0"/>
                </a:solidFill>
              </a:rPr>
              <a:t>PJ28</a:t>
            </a:r>
            <a:r>
              <a:rPr lang="en-US" sz="1800" b="1">
                <a:solidFill>
                  <a:srgbClr val="003C65"/>
                </a:solidFill>
              </a:rPr>
              <a:t>  IAO Integrated Airport Management Very Large scale Demonstration (VLD)</a:t>
            </a:r>
          </a:p>
          <a:p>
            <a:pPr marL="180000" indent="0">
              <a:buNone/>
            </a:pPr>
            <a:r>
              <a:rPr lang="en-US" sz="1400" b="1">
                <a:solidFill>
                  <a:srgbClr val="003C65"/>
                </a:solidFill>
              </a:rPr>
              <a:t>Improving Runway Throughput - Hamburg </a:t>
            </a:r>
            <a:endParaRPr lang="en-GB" sz="1400" b="1">
              <a:solidFill>
                <a:srgbClr val="003C65"/>
              </a:solidFill>
            </a:endParaRPr>
          </a:p>
        </p:txBody>
      </p:sp>
      <p:sp>
        <p:nvSpPr>
          <p:cNvPr id="4" name="Slide Number Placeholder 3">
            <a:extLst>
              <a:ext uri="{FF2B5EF4-FFF2-40B4-BE49-F238E27FC236}">
                <a16:creationId xmlns:a16="http://schemas.microsoft.com/office/drawing/2014/main" id="{225496DA-87FC-421B-83CB-5D972630E4BF}"/>
              </a:ext>
            </a:extLst>
          </p:cNvPr>
          <p:cNvSpPr>
            <a:spLocks noGrp="1"/>
          </p:cNvSpPr>
          <p:nvPr>
            <p:ph type="sldNum" sz="quarter" idx="12"/>
          </p:nvPr>
        </p:nvSpPr>
        <p:spPr/>
        <p:txBody>
          <a:bodyPr/>
          <a:lstStyle/>
          <a:p>
            <a:pPr defTabSz="914355"/>
            <a:endParaRPr lang="nb-NO">
              <a:solidFill>
                <a:srgbClr val="003C65"/>
              </a:solidFill>
              <a:latin typeface="Calibri"/>
            </a:endParaRPr>
          </a:p>
        </p:txBody>
      </p:sp>
      <p:sp>
        <p:nvSpPr>
          <p:cNvPr id="6" name="Title 5">
            <a:extLst>
              <a:ext uri="{FF2B5EF4-FFF2-40B4-BE49-F238E27FC236}">
                <a16:creationId xmlns:a16="http://schemas.microsoft.com/office/drawing/2014/main" id="{ED39CA64-AD0E-4F80-A074-33419A48AABA}"/>
              </a:ext>
            </a:extLst>
          </p:cNvPr>
          <p:cNvSpPr>
            <a:spLocks noGrp="1"/>
          </p:cNvSpPr>
          <p:nvPr>
            <p:ph type="title"/>
          </p:nvPr>
        </p:nvSpPr>
        <p:spPr>
          <a:xfrm>
            <a:off x="272946" y="-10049"/>
            <a:ext cx="10120635" cy="1097746"/>
          </a:xfrm>
        </p:spPr>
        <p:txBody>
          <a:bodyPr/>
          <a:lstStyle/>
          <a:p>
            <a:br>
              <a:rPr lang="en-GB" sz="3200" dirty="0"/>
            </a:br>
            <a:r>
              <a:rPr lang="en-GB" sz="3200" dirty="0"/>
              <a:t>Example SESAR Innovation</a:t>
            </a:r>
          </a:p>
        </p:txBody>
      </p:sp>
      <p:sp>
        <p:nvSpPr>
          <p:cNvPr id="11" name="Arrow: Right 10">
            <a:extLst>
              <a:ext uri="{FF2B5EF4-FFF2-40B4-BE49-F238E27FC236}">
                <a16:creationId xmlns:a16="http://schemas.microsoft.com/office/drawing/2014/main" id="{548E9B7D-73F1-44B1-81D3-2B4690358FA5}"/>
              </a:ext>
            </a:extLst>
          </p:cNvPr>
          <p:cNvSpPr/>
          <p:nvPr/>
        </p:nvSpPr>
        <p:spPr>
          <a:xfrm rot="20249934">
            <a:off x="1019071" y="2183987"/>
            <a:ext cx="7646840" cy="857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latin typeface="Calibri"/>
              </a:rPr>
              <a:t>TRL 1-2 (Exploratory research)                    TRL 3-6 (Industrial research)            TRL 7-8 (VLD/Digital sky demonstrators)</a:t>
            </a:r>
          </a:p>
        </p:txBody>
      </p:sp>
      <p:sp>
        <p:nvSpPr>
          <p:cNvPr id="12" name="Speech Bubble: Oval 11">
            <a:extLst>
              <a:ext uri="{FF2B5EF4-FFF2-40B4-BE49-F238E27FC236}">
                <a16:creationId xmlns:a16="http://schemas.microsoft.com/office/drawing/2014/main" id="{7DC5DC78-90C4-45C3-B0E5-C334DB6C2B41}"/>
              </a:ext>
            </a:extLst>
          </p:cNvPr>
          <p:cNvSpPr/>
          <p:nvPr/>
        </p:nvSpPr>
        <p:spPr>
          <a:xfrm>
            <a:off x="4672193" y="5625437"/>
            <a:ext cx="2225311" cy="1107142"/>
          </a:xfrm>
          <a:prstGeom prst="wedgeEllipseCallout">
            <a:avLst>
              <a:gd name="adj1" fmla="val -78225"/>
              <a:gd name="adj2" fmla="val -537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GB" sz="1800">
                <a:solidFill>
                  <a:prstClr val="white"/>
                </a:solidFill>
                <a:latin typeface="Calibri"/>
              </a:rPr>
              <a:t>SESAR 1 Exploratory Research   OPEN CALL</a:t>
            </a:r>
          </a:p>
        </p:txBody>
      </p:sp>
      <p:sp>
        <p:nvSpPr>
          <p:cNvPr id="13" name="Speech Bubble: Oval 12">
            <a:extLst>
              <a:ext uri="{FF2B5EF4-FFF2-40B4-BE49-F238E27FC236}">
                <a16:creationId xmlns:a16="http://schemas.microsoft.com/office/drawing/2014/main" id="{62DE67F0-29EA-4955-931E-656F13A5B7FE}"/>
              </a:ext>
            </a:extLst>
          </p:cNvPr>
          <p:cNvSpPr/>
          <p:nvPr/>
        </p:nvSpPr>
        <p:spPr>
          <a:xfrm>
            <a:off x="7274444" y="5625437"/>
            <a:ext cx="2307549" cy="1107142"/>
          </a:xfrm>
          <a:prstGeom prst="wedgeEllipseCallout">
            <a:avLst>
              <a:gd name="adj1" fmla="val -81861"/>
              <a:gd name="adj2" fmla="val -138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GB" sz="1800">
                <a:solidFill>
                  <a:prstClr val="white"/>
                </a:solidFill>
                <a:latin typeface="Calibri"/>
              </a:rPr>
              <a:t>SESAR 2020 Industrial Research Membership</a:t>
            </a:r>
          </a:p>
        </p:txBody>
      </p:sp>
      <p:sp>
        <p:nvSpPr>
          <p:cNvPr id="15" name="Speech Bubble: Oval 14">
            <a:extLst>
              <a:ext uri="{FF2B5EF4-FFF2-40B4-BE49-F238E27FC236}">
                <a16:creationId xmlns:a16="http://schemas.microsoft.com/office/drawing/2014/main" id="{2C694934-6C52-4E56-975C-9238EE38E88C}"/>
              </a:ext>
            </a:extLst>
          </p:cNvPr>
          <p:cNvSpPr/>
          <p:nvPr/>
        </p:nvSpPr>
        <p:spPr>
          <a:xfrm rot="16200000">
            <a:off x="10941084" y="341310"/>
            <a:ext cx="885577" cy="990677"/>
          </a:xfrm>
          <a:prstGeom prst="wedgeEllipseCallout">
            <a:avLst>
              <a:gd name="adj1" fmla="val 36"/>
              <a:gd name="adj2" fmla="val -129329"/>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300000" lon="0" rev="0"/>
              </a:camera>
              <a:lightRig rig="threePt" dir="t"/>
            </a:scene3d>
          </a:bodyPr>
          <a:lstStyle/>
          <a:p>
            <a:pPr algn="ctr" defTabSz="914355"/>
            <a:r>
              <a:rPr lang="en-GB" sz="1800">
                <a:solidFill>
                  <a:prstClr val="white"/>
                </a:solidFill>
                <a:latin typeface="Calibri"/>
              </a:rPr>
              <a:t>Open Call</a:t>
            </a:r>
          </a:p>
        </p:txBody>
      </p:sp>
      <p:sp>
        <p:nvSpPr>
          <p:cNvPr id="2" name="Rectangle 1">
            <a:extLst>
              <a:ext uri="{FF2B5EF4-FFF2-40B4-BE49-F238E27FC236}">
                <a16:creationId xmlns:a16="http://schemas.microsoft.com/office/drawing/2014/main" id="{EEE243A4-8CA7-4030-888E-4B7C61FF7059}"/>
              </a:ext>
            </a:extLst>
          </p:cNvPr>
          <p:cNvSpPr/>
          <p:nvPr/>
        </p:nvSpPr>
        <p:spPr>
          <a:xfrm>
            <a:off x="4401553" y="3210271"/>
            <a:ext cx="3388895" cy="1409553"/>
          </a:xfrm>
          <a:prstGeom prst="rect">
            <a:avLst/>
          </a:prstGeom>
          <a:ln>
            <a:solidFill>
              <a:schemeClr val="accent1">
                <a:lumMod val="50000"/>
                <a:lumOff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marL="180014" algn="ctr" defTabSz="914355">
              <a:spcBef>
                <a:spcPts val="1000"/>
              </a:spcBef>
            </a:pPr>
            <a:r>
              <a:rPr lang="en-GB" sz="1800" b="1">
                <a:solidFill>
                  <a:srgbClr val="22A7E5"/>
                </a:solidFill>
                <a:latin typeface="Calibri"/>
              </a:rPr>
              <a:t>PJ 02 </a:t>
            </a:r>
            <a:r>
              <a:rPr lang="en-GB" sz="1800" b="1">
                <a:solidFill>
                  <a:srgbClr val="003C65"/>
                </a:solidFill>
                <a:latin typeface="Calibri"/>
              </a:rPr>
              <a:t>EARTH Enhanced RWY Throughput </a:t>
            </a:r>
            <a:endParaRPr lang="en-GB" sz="1800">
              <a:solidFill>
                <a:srgbClr val="003C65"/>
              </a:solidFill>
              <a:latin typeface="Calibri"/>
            </a:endParaRPr>
          </a:p>
          <a:p>
            <a:pPr marL="360027" lvl="1" defTabSz="914355">
              <a:lnSpc>
                <a:spcPct val="110000"/>
              </a:lnSpc>
              <a:spcBef>
                <a:spcPts val="500"/>
              </a:spcBef>
            </a:pPr>
            <a:r>
              <a:rPr lang="en-GB" sz="1400" b="1">
                <a:solidFill>
                  <a:srgbClr val="003C65"/>
                </a:solidFill>
                <a:latin typeface="Calibri"/>
              </a:rPr>
              <a:t>Methods and software for dynamic, coordinated arrival, departure, and surface management at Arlanda</a:t>
            </a:r>
            <a:endParaRPr lang="en-GB" sz="1800">
              <a:solidFill>
                <a:prstClr val="black"/>
              </a:solidFill>
              <a:latin typeface="Calibri"/>
            </a:endParaRPr>
          </a:p>
        </p:txBody>
      </p:sp>
      <p:sp>
        <p:nvSpPr>
          <p:cNvPr id="3" name="Rectangle 2">
            <a:extLst>
              <a:ext uri="{FF2B5EF4-FFF2-40B4-BE49-F238E27FC236}">
                <a16:creationId xmlns:a16="http://schemas.microsoft.com/office/drawing/2014/main" id="{C5C49526-4055-4D84-8477-7F2C6A606474}"/>
              </a:ext>
            </a:extLst>
          </p:cNvPr>
          <p:cNvSpPr/>
          <p:nvPr/>
        </p:nvSpPr>
        <p:spPr>
          <a:xfrm>
            <a:off x="486068" y="6440448"/>
            <a:ext cx="126513"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GB" sz="1800">
              <a:solidFill>
                <a:prstClr val="white"/>
              </a:solidFill>
              <a:latin typeface="Calibri"/>
            </a:endParaRPr>
          </a:p>
        </p:txBody>
      </p:sp>
      <p:sp>
        <p:nvSpPr>
          <p:cNvPr id="5" name="Rectangle 4">
            <a:extLst>
              <a:ext uri="{FF2B5EF4-FFF2-40B4-BE49-F238E27FC236}">
                <a16:creationId xmlns:a16="http://schemas.microsoft.com/office/drawing/2014/main" id="{B734BAFF-B568-451B-B69E-04F66E56E594}"/>
              </a:ext>
            </a:extLst>
          </p:cNvPr>
          <p:cNvSpPr/>
          <p:nvPr/>
        </p:nvSpPr>
        <p:spPr>
          <a:xfrm>
            <a:off x="4138445" y="6400135"/>
            <a:ext cx="385826"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GB" sz="1800">
              <a:solidFill>
                <a:prstClr val="white"/>
              </a:solidFill>
              <a:latin typeface="Calibri"/>
            </a:endParaRPr>
          </a:p>
        </p:txBody>
      </p:sp>
      <p:sp>
        <p:nvSpPr>
          <p:cNvPr id="7" name="TextBox 6">
            <a:extLst>
              <a:ext uri="{FF2B5EF4-FFF2-40B4-BE49-F238E27FC236}">
                <a16:creationId xmlns:a16="http://schemas.microsoft.com/office/drawing/2014/main" id="{51C7C595-7DE4-42C6-A0EF-0F4C79C6B0BB}"/>
              </a:ext>
            </a:extLst>
          </p:cNvPr>
          <p:cNvSpPr txBox="1"/>
          <p:nvPr/>
        </p:nvSpPr>
        <p:spPr>
          <a:xfrm>
            <a:off x="272946" y="1339514"/>
            <a:ext cx="6264664" cy="369332"/>
          </a:xfrm>
          <a:prstGeom prst="rect">
            <a:avLst/>
          </a:prstGeom>
          <a:noFill/>
        </p:spPr>
        <p:txBody>
          <a:bodyPr wrap="none" rtlCol="0">
            <a:spAutoFit/>
          </a:bodyPr>
          <a:lstStyle/>
          <a:p>
            <a:pPr defTabSz="914355"/>
            <a:r>
              <a:rPr lang="en-GB" sz="1800">
                <a:solidFill>
                  <a:prstClr val="black"/>
                </a:solidFill>
                <a:latin typeface="Calibri"/>
              </a:rPr>
              <a:t>Development of a Decision support tool for Air Traffic Controllers</a:t>
            </a:r>
          </a:p>
        </p:txBody>
      </p:sp>
      <p:pic>
        <p:nvPicPr>
          <p:cNvPr id="14" name="Picture 2" descr="48A4C3B7E4CB57279F22@TGRKSF">
            <a:extLst>
              <a:ext uri="{FF2B5EF4-FFF2-40B4-BE49-F238E27FC236}">
                <a16:creationId xmlns:a16="http://schemas.microsoft.com/office/drawing/2014/main" id="{AD6A6AD5-40BB-414A-9B45-1977DFBFE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0911" y="282472"/>
            <a:ext cx="1359095" cy="143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peech Bubble: Oval 15">
            <a:extLst>
              <a:ext uri="{FF2B5EF4-FFF2-40B4-BE49-F238E27FC236}">
                <a16:creationId xmlns:a16="http://schemas.microsoft.com/office/drawing/2014/main" id="{5663AFFD-19C4-4FB9-B7EC-C71B61A16DCF}"/>
              </a:ext>
            </a:extLst>
          </p:cNvPr>
          <p:cNvSpPr/>
          <p:nvPr/>
        </p:nvSpPr>
        <p:spPr>
          <a:xfrm>
            <a:off x="8992936" y="4338251"/>
            <a:ext cx="2307549" cy="1148268"/>
          </a:xfrm>
          <a:prstGeom prst="wedgeEllipseCallout">
            <a:avLst>
              <a:gd name="adj1" fmla="val -1054"/>
              <a:gd name="adj2" fmla="val -129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GB" sz="1800">
                <a:solidFill>
                  <a:prstClr val="white"/>
                </a:solidFill>
                <a:latin typeface="Calibri"/>
              </a:rPr>
              <a:t>SESAR 2020 Demonstration Membership</a:t>
            </a:r>
          </a:p>
        </p:txBody>
      </p:sp>
    </p:spTree>
    <p:extLst>
      <p:ext uri="{BB962C8B-B14F-4D97-AF65-F5344CB8AC3E}">
        <p14:creationId xmlns:p14="http://schemas.microsoft.com/office/powerpoint/2010/main" val="143247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p:cNvPicPr>
          <p:nvPr>
            <p:ph type="pic" sz="quarter" idx="4294967295"/>
          </p:nvPr>
        </p:nvPicPr>
        <p:blipFill>
          <a:blip r:embed="rId3" cstate="print">
            <a:extLst>
              <a:ext uri="{28A0092B-C50C-407E-A947-70E740481C1C}">
                <a14:useLocalDpi xmlns:a14="http://schemas.microsoft.com/office/drawing/2010/main" val="0"/>
              </a:ext>
            </a:extLst>
          </a:blip>
          <a:srcRect t="7798" b="7798"/>
          <a:stretch>
            <a:fillRect/>
          </a:stretch>
        </p:blipFill>
        <p:spPr>
          <a:xfrm>
            <a:off x="397" y="0"/>
            <a:ext cx="12191207" cy="6858000"/>
          </a:xfrm>
          <a:custGeom>
            <a:avLst/>
            <a:gdLst>
              <a:gd name="connsiteX0" fmla="*/ 0 w 24382412"/>
              <a:gd name="connsiteY0" fmla="*/ 0 h 13716000"/>
              <a:gd name="connsiteX1" fmla="*/ 1904465 w 24382412"/>
              <a:gd name="connsiteY1" fmla="*/ 0 h 13716000"/>
              <a:gd name="connsiteX2" fmla="*/ 1904465 w 24382412"/>
              <a:gd name="connsiteY2" fmla="*/ 3262008 h 13716000"/>
              <a:gd name="connsiteX3" fmla="*/ 4918043 w 24382412"/>
              <a:gd name="connsiteY3" fmla="*/ 3262008 h 13716000"/>
              <a:gd name="connsiteX4" fmla="*/ 4918043 w 24382412"/>
              <a:gd name="connsiteY4" fmla="*/ 0 h 13716000"/>
              <a:gd name="connsiteX5" fmla="*/ 24382412 w 24382412"/>
              <a:gd name="connsiteY5" fmla="*/ 0 h 13716000"/>
              <a:gd name="connsiteX6" fmla="*/ 24382412 w 24382412"/>
              <a:gd name="connsiteY6" fmla="*/ 13716000 h 13716000"/>
              <a:gd name="connsiteX7" fmla="*/ 0 w 24382412"/>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2" h="13716000">
                <a:moveTo>
                  <a:pt x="0" y="0"/>
                </a:moveTo>
                <a:lnTo>
                  <a:pt x="1904465" y="0"/>
                </a:lnTo>
                <a:lnTo>
                  <a:pt x="1904465" y="3262008"/>
                </a:lnTo>
                <a:lnTo>
                  <a:pt x="4918043" y="3262008"/>
                </a:lnTo>
                <a:lnTo>
                  <a:pt x="4918043" y="0"/>
                </a:lnTo>
                <a:lnTo>
                  <a:pt x="24382412" y="0"/>
                </a:lnTo>
                <a:lnTo>
                  <a:pt x="24382412" y="13716000"/>
                </a:lnTo>
                <a:lnTo>
                  <a:pt x="0" y="13716000"/>
                </a:lnTo>
                <a:close/>
              </a:path>
            </a:pathLst>
          </a:custGeom>
        </p:spPr>
      </p:pic>
      <p:sp>
        <p:nvSpPr>
          <p:cNvPr id="3" name="Title 2"/>
          <p:cNvSpPr>
            <a:spLocks noGrp="1"/>
          </p:cNvSpPr>
          <p:nvPr>
            <p:ph type="ctrTitle"/>
          </p:nvPr>
        </p:nvSpPr>
        <p:spPr>
          <a:xfrm rot="10800000" flipV="1">
            <a:off x="3634767" y="1450074"/>
            <a:ext cx="7130214" cy="3197355"/>
          </a:xfrm>
          <a:noFill/>
        </p:spPr>
        <p:txBody>
          <a:bodyPr/>
          <a:lstStyle/>
          <a:p>
            <a:r>
              <a:rPr lang="en-GB" dirty="0"/>
              <a:t>Sustainable transport in rural </a:t>
            </a:r>
            <a:r>
              <a:rPr lang="en-GB" dirty="0" err="1"/>
              <a:t>norway</a:t>
            </a:r>
            <a:endParaRPr lang="en-GB" dirty="0"/>
          </a:p>
        </p:txBody>
      </p:sp>
    </p:spTree>
    <p:extLst>
      <p:ext uri="{BB962C8B-B14F-4D97-AF65-F5344CB8AC3E}">
        <p14:creationId xmlns:p14="http://schemas.microsoft.com/office/powerpoint/2010/main" val="23543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73FA12-E8B0-4FA7-BE62-6E5105906B1A}"/>
              </a:ext>
            </a:extLst>
          </p:cNvPr>
          <p:cNvSpPr>
            <a:spLocks noGrp="1"/>
          </p:cNvSpPr>
          <p:nvPr>
            <p:ph type="sldNum" sz="quarter" idx="12"/>
          </p:nvPr>
        </p:nvSpPr>
        <p:spPr/>
        <p:txBody>
          <a:bodyPr/>
          <a:lstStyle/>
          <a:p>
            <a:fld id="{5751DFAA-887F-4071-8EAD-E8CA316FCF06}" type="slidenum">
              <a:rPr lang="en-GB" smtClean="0"/>
              <a:t>9</a:t>
            </a:fld>
            <a:endParaRPr lang="en-GB"/>
          </a:p>
        </p:txBody>
      </p:sp>
      <p:pic>
        <p:nvPicPr>
          <p:cNvPr id="3" name="Picture 2">
            <a:extLst>
              <a:ext uri="{FF2B5EF4-FFF2-40B4-BE49-F238E27FC236}">
                <a16:creationId xmlns:a16="http://schemas.microsoft.com/office/drawing/2014/main" id="{AA62B46C-CA2E-488F-95D5-AE352430049D}"/>
              </a:ext>
            </a:extLst>
          </p:cNvPr>
          <p:cNvPicPr>
            <a:picLocks noChangeAspect="1"/>
          </p:cNvPicPr>
          <p:nvPr/>
        </p:nvPicPr>
        <p:blipFill rotWithShape="1">
          <a:blip r:embed="rId3"/>
          <a:srcRect l="45764" t="15296" r="30556" b="26443"/>
          <a:stretch/>
        </p:blipFill>
        <p:spPr>
          <a:xfrm>
            <a:off x="0" y="-1"/>
            <a:ext cx="6658868" cy="6858001"/>
          </a:xfrm>
          <a:prstGeom prst="rect">
            <a:avLst/>
          </a:prstGeom>
        </p:spPr>
      </p:pic>
      <p:sp>
        <p:nvSpPr>
          <p:cNvPr id="4" name="TextBox 3">
            <a:extLst>
              <a:ext uri="{FF2B5EF4-FFF2-40B4-BE49-F238E27FC236}">
                <a16:creationId xmlns:a16="http://schemas.microsoft.com/office/drawing/2014/main" id="{3EA129D2-1907-464D-95C1-AADA529E9EB0}"/>
              </a:ext>
            </a:extLst>
          </p:cNvPr>
          <p:cNvSpPr txBox="1"/>
          <p:nvPr/>
        </p:nvSpPr>
        <p:spPr>
          <a:xfrm>
            <a:off x="7128933" y="677333"/>
            <a:ext cx="4616970" cy="1569019"/>
          </a:xfrm>
          <a:prstGeom prst="rect">
            <a:avLst/>
          </a:prstGeom>
          <a:noFill/>
        </p:spPr>
        <p:txBody>
          <a:bodyPr wrap="none" rtlCol="0">
            <a:spAutoFit/>
          </a:bodyPr>
          <a:lstStyle/>
          <a:p>
            <a:r>
              <a:rPr lang="en-GB" b="0" i="0" dirty="0" err="1">
                <a:solidFill>
                  <a:srgbClr val="000000"/>
                </a:solidFill>
                <a:effectLst/>
                <a:latin typeface="Arial" panose="020B0604020202020204" pitchFamily="34" charset="0"/>
              </a:rPr>
              <a:t>Innlandet</a:t>
            </a:r>
            <a:r>
              <a:rPr lang="en-GB" b="0" i="0" dirty="0">
                <a:solidFill>
                  <a:srgbClr val="000000"/>
                </a:solidFill>
                <a:effectLst/>
                <a:latin typeface="Arial" panose="020B0604020202020204" pitchFamily="34" charset="0"/>
              </a:rPr>
              <a:t> County</a:t>
            </a:r>
          </a:p>
          <a:p>
            <a:r>
              <a:rPr lang="en-GB" b="0" i="0" dirty="0">
                <a:solidFill>
                  <a:srgbClr val="000000"/>
                </a:solidFill>
                <a:effectLst/>
                <a:latin typeface="Arial" panose="020B0604020202020204" pitchFamily="34" charset="0"/>
              </a:rPr>
              <a:t>Area 52 072.44 km</a:t>
            </a:r>
            <a:r>
              <a:rPr lang="en-GB" b="0" i="0" baseline="30000" dirty="0">
                <a:solidFill>
                  <a:srgbClr val="000000"/>
                </a:solidFill>
                <a:effectLst/>
                <a:latin typeface="Arial" panose="020B0604020202020204" pitchFamily="34" charset="0"/>
              </a:rPr>
              <a:t>2</a:t>
            </a:r>
          </a:p>
          <a:p>
            <a:r>
              <a:rPr lang="en-GB" b="0" i="0" dirty="0">
                <a:solidFill>
                  <a:srgbClr val="000000"/>
                </a:solidFill>
                <a:effectLst/>
                <a:latin typeface="Arial" panose="020B0604020202020204" pitchFamily="34" charset="0"/>
              </a:rPr>
              <a:t>Population 371 385 (4th quarter 2019) </a:t>
            </a:r>
          </a:p>
          <a:p>
            <a:r>
              <a:rPr lang="en-GB" dirty="0">
                <a:solidFill>
                  <a:srgbClr val="000000"/>
                </a:solidFill>
                <a:latin typeface="Arial" panose="020B0604020202020204" pitchFamily="34" charset="0"/>
              </a:rPr>
              <a:t>Population density 7.1 inhabitants per </a:t>
            </a:r>
            <a:r>
              <a:rPr lang="en-GB" b="0" i="0" dirty="0">
                <a:solidFill>
                  <a:srgbClr val="000000"/>
                </a:solidFill>
                <a:effectLst/>
                <a:latin typeface="Arial" panose="020B0604020202020204" pitchFamily="34" charset="0"/>
              </a:rPr>
              <a:t>km</a:t>
            </a:r>
            <a:r>
              <a:rPr lang="en-GB" b="0" i="0" baseline="30000" dirty="0">
                <a:solidFill>
                  <a:srgbClr val="000000"/>
                </a:solidFill>
                <a:effectLst/>
                <a:latin typeface="Arial" panose="020B0604020202020204" pitchFamily="34" charset="0"/>
              </a:rPr>
              <a:t>2</a:t>
            </a:r>
          </a:p>
          <a:p>
            <a:r>
              <a:rPr lang="en-GB" baseline="30000" dirty="0">
                <a:solidFill>
                  <a:srgbClr val="000000"/>
                </a:solidFill>
                <a:latin typeface="Arial" panose="020B0604020202020204" pitchFamily="34" charset="0"/>
              </a:rPr>
              <a:t>		</a:t>
            </a:r>
          </a:p>
          <a:p>
            <a:r>
              <a:rPr lang="en-GB" baseline="30000" dirty="0">
                <a:solidFill>
                  <a:srgbClr val="000000"/>
                </a:solidFill>
                <a:latin typeface="Arial" panose="020B0604020202020204" pitchFamily="34" charset="0"/>
              </a:rPr>
              <a:t>			               Wikipedia.org</a:t>
            </a:r>
            <a:endParaRPr lang="en-GB" b="0" i="0" baseline="30000" dirty="0">
              <a:solidFill>
                <a:srgbClr val="000000"/>
              </a:solidFill>
              <a:effectLst/>
              <a:latin typeface="Arial" panose="020B0604020202020204" pitchFamily="34" charset="0"/>
            </a:endParaRPr>
          </a:p>
        </p:txBody>
      </p:sp>
      <p:pic>
        <p:nvPicPr>
          <p:cNvPr id="6" name="Picture 5" descr="A snow covered slope&#10;&#10;Description automatically generated">
            <a:extLst>
              <a:ext uri="{FF2B5EF4-FFF2-40B4-BE49-F238E27FC236}">
                <a16:creationId xmlns:a16="http://schemas.microsoft.com/office/drawing/2014/main" id="{A3006C0A-2409-49EC-A9D4-E71C746F3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933" y="2435948"/>
            <a:ext cx="4571999" cy="3428999"/>
          </a:xfrm>
          <a:prstGeom prst="rect">
            <a:avLst/>
          </a:prstGeom>
        </p:spPr>
      </p:pic>
      <p:sp>
        <p:nvSpPr>
          <p:cNvPr id="8" name="TextBox 7">
            <a:extLst>
              <a:ext uri="{FF2B5EF4-FFF2-40B4-BE49-F238E27FC236}">
                <a16:creationId xmlns:a16="http://schemas.microsoft.com/office/drawing/2014/main" id="{6CCA1E8D-CFA1-47B0-9865-8E2D89C72FB1}"/>
              </a:ext>
            </a:extLst>
          </p:cNvPr>
          <p:cNvSpPr txBox="1"/>
          <p:nvPr/>
        </p:nvSpPr>
        <p:spPr>
          <a:xfrm>
            <a:off x="9730836" y="5489395"/>
            <a:ext cx="2015067" cy="375552"/>
          </a:xfrm>
          <a:prstGeom prst="rect">
            <a:avLst/>
          </a:prstGeom>
          <a:noFill/>
        </p:spPr>
        <p:txBody>
          <a:bodyPr wrap="square">
            <a:spAutoFit/>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r>
              <a:rPr lang="nb-NO" sz="1800" dirty="0" err="1">
                <a:effectLst/>
                <a:latin typeface="Calibri" panose="020F0502020204030204" pitchFamily="34" charset="0"/>
                <a:ea typeface="Calibri" panose="020F0502020204030204" pitchFamily="34" charset="0"/>
                <a:cs typeface="Calibri" panose="020F0502020204030204" pitchFamily="34" charset="0"/>
              </a:rPr>
              <a:t>A.Karahasanović</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3E21213-ECBC-4DD7-80EE-86A28AA55ED5}"/>
              </a:ext>
            </a:extLst>
          </p:cNvPr>
          <p:cNvSpPr txBox="1"/>
          <p:nvPr/>
        </p:nvSpPr>
        <p:spPr>
          <a:xfrm>
            <a:off x="4021667" y="6440448"/>
            <a:ext cx="3096288" cy="375552"/>
          </a:xfrm>
          <a:prstGeom prst="rect">
            <a:avLst/>
          </a:prstGeom>
          <a:noFill/>
        </p:spPr>
        <p:txBody>
          <a:bodyPr wrap="square">
            <a:spAutoFit/>
          </a:bodyPr>
          <a:lstStyle/>
          <a:p>
            <a:pPr>
              <a:lnSpc>
                <a:spcPct val="107000"/>
              </a:lnSpc>
              <a:spcAft>
                <a:spcPts val="800"/>
              </a:spcAft>
            </a:pPr>
            <a:r>
              <a:rPr lang="nb-NO" sz="1800" dirty="0">
                <a:latin typeface="Calibri" panose="020F0502020204030204" pitchFamily="34" charset="0"/>
                <a:ea typeface="Calibri" panose="020F0502020204030204" pitchFamily="34" charset="0"/>
                <a:cs typeface="Times New Roman" panose="02020603050405020304" pitchFamily="18" charset="0"/>
              </a:rPr>
              <a:t>         CC by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NordNordWest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372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0vfLLTG9GuV_Rtt4h40O7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_pq7ZVHvvYjJbQFMd.fK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kQi5o3K0RdmKjlfsLw7S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B7v.32X9_yut2T29oHVd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iP6HBiEJ56y0WL8sJwz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_zGHp9tWPVlGVB0QTGs_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3u.6.yqojAlIflHVobH1J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YyAYHY56qAYjGnKbCr1E2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fr1DtFznsgvFRU8SJGX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cKYiG2bKHvjU16wxyxeX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PMIfN9_Zul.zQKOcFvkN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E8tK6ZMvaelvv7yBtWDiU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wTl_lV8owo2eIHn_4gqkw"/>
  <p:tag name="TEMPLAFYSLIDEID" val="637489752566902193"/>
</p:tagLst>
</file>

<file path=ppt/tags/tag36.xml><?xml version="1.0" encoding="utf-8"?>
<p:tagLst xmlns:a="http://schemas.openxmlformats.org/drawingml/2006/main" xmlns:r="http://schemas.openxmlformats.org/officeDocument/2006/relationships" xmlns:p="http://schemas.openxmlformats.org/presentationml/2006/main">
  <p:tag name="TEMPLAFYSLIDEID" val="637551031733480267"/>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5usDYfXLt2YGgi8RZYC1Y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bcIxmGkD8m0doI5.fY3P2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4JzrRZ2_6995SDZvBHUc_g"/>
</p:tagLst>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5066BB70-2448-43E5-84D7-C5AF1DF5B5A3}"/>
    </a:ext>
  </a:extLst>
</a:theme>
</file>

<file path=ppt/theme/theme10.xml><?xml version="1.0" encoding="utf-8"?>
<a:theme xmlns:a="http://schemas.openxmlformats.org/drawingml/2006/main" name="4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11.xml><?xml version="1.0" encoding="utf-8"?>
<a:theme xmlns:a="http://schemas.openxmlformats.org/drawingml/2006/main" name="5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6.potx" id="{C8E08AB7-4B67-4E1F-A38B-FF084AC1787D}" vid="{9A484F1E-B053-4CBC-BB23-94775B066193}"/>
    </a:ext>
  </a:extLst>
</a:theme>
</file>

<file path=ppt/theme/theme12.xml><?xml version="1.0" encoding="utf-8"?>
<a:theme xmlns:a="http://schemas.openxmlformats.org/drawingml/2006/main" name="6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5066BB70-2448-43E5-84D7-C5AF1DF5B5A3}"/>
    </a:ext>
  </a:extLst>
</a:theme>
</file>

<file path=ppt/theme/theme13.xml><?xml version="1.0" encoding="utf-8"?>
<a:theme xmlns:a="http://schemas.openxmlformats.org/drawingml/2006/main" name="6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37340FC4-ABC1-4DEA-9B5B-C7C0B91760C8}"/>
    </a:ext>
  </a:extLst>
</a:theme>
</file>

<file path=ppt/theme/theme14.xml><?xml version="1.0" encoding="utf-8"?>
<a:theme xmlns:a="http://schemas.openxmlformats.org/drawingml/2006/main" name="12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15.xml><?xml version="1.0" encoding="utf-8"?>
<a:theme xmlns:a="http://schemas.openxmlformats.org/drawingml/2006/main" name="5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437E8BBA-6947-4E25-91C8-495944816AA3}"/>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37340FC4-ABC1-4DEA-9B5B-C7C0B91760C8}"/>
    </a:ext>
  </a:extLst>
</a:theme>
</file>

<file path=ppt/theme/theme3.xml><?xml version="1.0" encoding="utf-8"?>
<a:theme xmlns:a="http://schemas.openxmlformats.org/drawingml/2006/main" name="1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A9964CB0-9829-004D-813C-6728282A303C}" vid="{037D6080-F89D-4740-AF7E-BEBB1905C91C}"/>
    </a:ext>
  </a:extLst>
</a:theme>
</file>

<file path=ppt/theme/theme4.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6.potx" id="{C8E08AB7-4B67-4E1F-A38B-FF084AC1787D}" vid="{9A484F1E-B053-4CBC-BB23-94775B066193}"/>
    </a:ext>
  </a:extLst>
</a:theme>
</file>

<file path=ppt/theme/theme5.xml><?xml version="1.0" encoding="utf-8"?>
<a:theme xmlns:a="http://schemas.openxmlformats.org/drawingml/2006/main" name="2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5066BB70-2448-43E5-84D7-C5AF1DF5B5A3}"/>
    </a:ext>
  </a:extLst>
</a:theme>
</file>

<file path=ppt/theme/theme6.xml><?xml version="1.0" encoding="utf-8"?>
<a:theme xmlns:a="http://schemas.openxmlformats.org/drawingml/2006/main" name="2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37340FC4-ABC1-4DEA-9B5B-C7C0B91760C8}"/>
    </a:ext>
  </a:extLst>
</a:theme>
</file>

<file path=ppt/theme/theme7.xml><?xml version="1.0" encoding="utf-8"?>
<a:theme xmlns:a="http://schemas.openxmlformats.org/drawingml/2006/main" name="3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A9964CB0-9829-004D-813C-6728282A303C}" vid="{037D6080-F89D-4740-AF7E-BEBB1905C91C}"/>
    </a:ext>
  </a:extLst>
</a:theme>
</file>

<file path=ppt/theme/theme8.xml><?xml version="1.0" encoding="utf-8"?>
<a:theme xmlns:a="http://schemas.openxmlformats.org/drawingml/2006/main" name="4_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potx" id="{3139B6DE-D06E-40CD-9286-3F311DF87DEE}" vid="{37340FC4-ABC1-4DEA-9B5B-C7C0B91760C8}"/>
    </a:ext>
  </a:extLst>
</a:theme>
</file>

<file path=ppt/theme/theme9.xml><?xml version="1.0" encoding="utf-8"?>
<a:theme xmlns:a="http://schemas.openxmlformats.org/drawingml/2006/main" name="3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6.potx" id="{C8E08AB7-4B67-4E1F-A38B-FF084AC1787D}" vid="{9A484F1E-B053-4CBC-BB23-94775B06619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E35E2779D05AAF4EB41577C898EB727C" ma:contentTypeVersion="40" ma:contentTypeDescription="Opprett et nytt dokument." ma:contentTypeScope="" ma:versionID="0952a5fe344bee928cc97e2fb20cbaf7">
  <xsd:schema xmlns:xsd="http://www.w3.org/2001/XMLSchema" xmlns:xs="http://www.w3.org/2001/XMLSchema" xmlns:p="http://schemas.microsoft.com/office/2006/metadata/properties" xmlns:ns2="8bbd4995-53b7-43e2-b62f-10947586ac31" xmlns:ns3="a5cbd536-8fd4-46e1-a742-44969f734dc5" xmlns:ns4="97b9d05f-25aa-449b-a5c1-1420e2c26872" targetNamespace="http://schemas.microsoft.com/office/2006/metadata/properties" ma:root="true" ma:fieldsID="2dc599721580026b9b15016d8e70b157" ns2:_="" ns3:_="" ns4:_="">
    <xsd:import namespace="8bbd4995-53b7-43e2-b62f-10947586ac31"/>
    <xsd:import namespace="a5cbd536-8fd4-46e1-a742-44969f734dc5"/>
    <xsd:import namespace="97b9d05f-25aa-449b-a5c1-1420e2c26872"/>
    <xsd:element name="properties">
      <xsd:complexType>
        <xsd:sequence>
          <xsd:element name="documentManagement">
            <xsd:complexType>
              <xsd:all>
                <xsd:element ref="ns2:ArchiveStatus" minOccurs="0"/>
                <xsd:element ref="ns2:CorpWorkflowApproval" minOccurs="0"/>
                <xsd:element ref="ns2:CorpWorkflowFeedback"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3:MediaServiceMetadata" minOccurs="0"/>
                <xsd:element ref="ns3:MediaServiceFastMetadata" minOccurs="0"/>
                <xsd:element ref="ns4:SharedWithUsers" minOccurs="0"/>
                <xsd:element ref="ns4:SharedWithDetails" minOccurs="0"/>
                <xsd:element ref="ns3:MediaServiceDateTaken" minOccurs="0"/>
                <xsd:element ref="ns3:Beskrivelse" minOccurs="0"/>
                <xsd:element ref="ns2:CorpSiteZipAddress" minOccurs="0"/>
                <xsd:element ref="ns2:CorpSiteZipContact" minOccurs="0"/>
                <xsd:element ref="ns2:CorpSiteVATNumber" minOccurs="0"/>
                <xsd:element ref="ns4:CorpSiteInstitute" minOccurs="0"/>
                <xsd:element ref="ns2:CorpSiteInstituteEmail" minOccurs="0"/>
                <xsd:element ref="ns2:CorpDocPageClassificationNbNo" minOccurs="0"/>
                <xsd:element ref="ns2:CorpDocClassificationEnUs" minOccurs="0"/>
                <xsd:element ref="ns2:CorpDocPageClassificationEnUs" minOccurs="0"/>
                <xsd:element ref="ns2:CorpSiteInstituteEnUs" minOccurs="0"/>
                <xsd:element ref="ns2:CorpSiteInstitutePhone" minOccurs="0"/>
                <xsd:element ref="ns2:CorpSiteDocLanguage" minOccurs="0"/>
                <xsd:element ref="ns2:CorpDocInstitute" minOccurs="0"/>
                <xsd:element ref="ns2:CorpDocClassificationNbNo" minOccurs="0"/>
                <xsd:element ref="ns2:CorpDocVersion" minOccurs="0"/>
                <xsd:element ref="ns3:MediaServiceAutoTags" minOccurs="0"/>
                <xsd:element ref="ns2:CorpWorkflow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SiteProjectNumber" ma:index="11" nillable="true" ma:displayName="Prosjektnummer" ma:default="" ma:internalName="CorpSiteProjectNumber">
      <xsd:simpleType>
        <xsd:restriction base="dms:Text">
          <xsd:maxLength value="255"/>
        </xsd:restriction>
      </xsd:simpleType>
    </xsd:element>
    <xsd:element name="CorpSiteProjectName" ma:index="12" nillable="true" ma:displayName="Prosjektnavn" ma:internalName="CorpSiteProjectName">
      <xsd:simpleType>
        <xsd:restriction base="dms:Text">
          <xsd:maxLength value="255"/>
        </xsd:restriction>
      </xsd:simpleType>
    </xsd:element>
    <xsd:element name="CorpSiteSubTitle" ma:index="13" nillable="true" ma:displayName="Sub Tittel" ma:internalName="CorpSiteSubTitle">
      <xsd:simpleType>
        <xsd:restriction base="dms:Text">
          <xsd:maxLength value="255"/>
        </xsd:restriction>
      </xsd:simpleType>
    </xsd:element>
    <xsd:element name="CorpSiteAccess" ma:index="14"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5" nillable="true" ma:displayName="Klassifis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6" nillable="true" ma:displayName="Tags" ma:internalName="CorpSiteTags">
      <xsd:simpleType>
        <xsd:restriction base="dms:Text">
          <xsd:maxLength value="255"/>
        </xsd:restriction>
      </xsd:simpleType>
    </xsd:element>
    <xsd:element name="CorpSiteProjectQA" ma:index="17"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8"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19"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0" nillable="true" ma:displayName="Rapport nummer" ma:internalName="CorpSiteReportNumber">
      <xsd:simpleType>
        <xsd:restriction base="dms:Text">
          <xsd:maxLength value="255"/>
        </xsd:restriction>
      </xsd:simpleType>
    </xsd:element>
    <xsd:element name="CorpSiteISBN" ma:index="21" nillable="true" ma:displayName="ISBN" ma:internalName="CorpSiteISBN">
      <xsd:simpleType>
        <xsd:restriction base="dms:Text">
          <xsd:maxLength value="255"/>
        </xsd:restriction>
      </xsd:simpleType>
    </xsd:element>
    <xsd:element name="CorpSiteCoAuthors" ma:index="22" nillable="true" ma:displayName="Medforfattere" ma:internalName="CorpSiteCoAuthors">
      <xsd:simpleType>
        <xsd:restriction base="dms:Text">
          <xsd:maxLength value="255"/>
        </xsd:restriction>
      </xsd:simpleType>
    </xsd:element>
    <xsd:element name="CorpSiteRecipientCompany" ma:index="23" nillable="true" ma:displayName="Mottakende selskap" ma:internalName="CorpSiteRecipientCompany">
      <xsd:simpleType>
        <xsd:restriction base="dms:Text">
          <xsd:maxLength value="255"/>
        </xsd:restriction>
      </xsd:simpleType>
    </xsd:element>
    <xsd:element name="CorpSiteRecipientPerson" ma:index="24" nillable="true" ma:displayName="Mottakende person" ma:internalName="CorpSiteRecipientPerson">
      <xsd:simpleType>
        <xsd:restriction base="dms:Text">
          <xsd:maxLength value="255"/>
        </xsd:restriction>
      </xsd:simpleType>
    </xsd:element>
    <xsd:element name="CorpSiteOurRef" ma:index="25" nillable="true" ma:displayName="Vår ref" ma:internalName="CorpSiteOurRef">
      <xsd:simpleType>
        <xsd:restriction base="dms:Text">
          <xsd:maxLength value="255"/>
        </xsd:restriction>
      </xsd:simpleType>
    </xsd:element>
    <xsd:element name="CorpSiteDocumentAuthor" ma:index="26"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33" nillable="true" ma:displayName="Adresse" ma:internalName="CorpSiteZipAddress">
      <xsd:simpleType>
        <xsd:restriction base="dms:Note">
          <xsd:maxLength value="255"/>
        </xsd:restriction>
      </xsd:simpleType>
    </xsd:element>
    <xsd:element name="CorpSiteZipContact" ma:index="34" nillable="true" ma:displayName="Kontakt" ma:internalName="CorpSiteZipContact">
      <xsd:simpleType>
        <xsd:restriction base="dms:Note">
          <xsd:maxLength value="255"/>
        </xsd:restriction>
      </xsd:simpleType>
    </xsd:element>
    <xsd:element name="CorpSiteVATNumber" ma:index="35" nillable="true" ma:displayName="Foretaksnummer" ma:internalName="CorpSiteVATNumber">
      <xsd:simpleType>
        <xsd:restriction base="dms:Text">
          <xsd:maxLength value="255"/>
        </xsd:restriction>
      </xsd:simpleType>
    </xsd:element>
    <xsd:element name="CorpSiteInstituteEmail" ma:index="37" nillable="true" ma:displayName="E-post institutt" ma:internalName="CorpSiteInstituteEmail">
      <xsd:simpleType>
        <xsd:restriction base="dms:Text">
          <xsd:maxLength value="255"/>
        </xsd:restriction>
      </xsd:simpleType>
    </xsd:element>
    <xsd:element name="CorpDocPageClassificationNbNo" ma:index="38"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9"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40"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SiteInstituteEnUs" ma:index="41" nillable="true" ma:displayName="InstituteEng" ma:internalName="CorpSiteInstituteEnUs">
      <xsd:simpleType>
        <xsd:restriction base="dms:Text">
          <xsd:maxLength value="255"/>
        </xsd:restriction>
      </xsd:simpleType>
    </xsd:element>
    <xsd:element name="CorpSiteInstitutePhone" ma:index="42" nillable="true" ma:displayName="Institutt tlf" ma:internalName="CorpSiteInstitutePhone">
      <xsd:simpleType>
        <xsd:restriction base="dms:Text">
          <xsd:maxLength value="255"/>
        </xsd:restriction>
      </xsd:simpleType>
    </xsd:element>
    <xsd:element name="CorpSiteDocLanguage" ma:index="43" nillable="true" ma:displayName="Språk" ma:internalName="CorpSiteDocLanguage">
      <xsd:simpleType>
        <xsd:restriction base="dms:Text">
          <xsd:maxLength value="255"/>
        </xsd:restriction>
      </xsd:simpleType>
    </xsd:element>
    <xsd:element name="CorpDocInstitute" ma:index="44" nillable="true" ma:displayName="Institutt" ma:internalName="CorpDocInstitute">
      <xsd:simpleType>
        <xsd:restriction base="dms:Text">
          <xsd:maxLength value="255"/>
        </xsd:restriction>
      </xsd:simpleType>
    </xsd:element>
    <xsd:element name="CorpDocClassificationNbNo" ma:index="45"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DocVersion" ma:index="46" nillable="true" ma:displayName="Versjon" ma:internalName="CorpDocVersion">
      <xsd:simpleType>
        <xsd:restriction base="dms:Text">
          <xsd:maxLength value="255"/>
        </xsd:restriction>
      </xsd:simpleType>
    </xsd:element>
    <xsd:element name="CorpWorkflowStatus" ma:index="48" nillable="true" ma:displayName="Status arbeidsflyt" ma:internalName="CorpWorkflow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cbd536-8fd4-46e1-a742-44969f734dc5" elementFormDefault="qualified">
    <xsd:import namespace="http://schemas.microsoft.com/office/2006/documentManagement/types"/>
    <xsd:import namespace="http://schemas.microsoft.com/office/infopath/2007/PartnerControls"/>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Beskrivelse" ma:index="32" nillable="true" ma:displayName="Beskrivelse" ma:internalName="Beskrivelse">
      <xsd:simpleType>
        <xsd:restriction base="dms:Note">
          <xsd:maxLength value="255"/>
        </xsd:restriction>
      </xsd:simpleType>
    </xsd:element>
    <xsd:element name="MediaServiceAutoTags" ma:index="47"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b9d05f-25aa-449b-a5c1-1420e2c26872" elementFormDefault="qualified">
    <xsd:import namespace="http://schemas.microsoft.com/office/2006/documentManagement/types"/>
    <xsd:import namespace="http://schemas.microsoft.com/office/infopath/2007/PartnerControls"/>
    <xsd:element name="SharedWithUsers" ma:index="29"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Delingsdetaljer" ma:description="" ma:internalName="SharedWithDetails" ma:readOnly="true">
      <xsd:simpleType>
        <xsd:restriction base="dms:Note">
          <xsd:maxLength value="255"/>
        </xsd:restriction>
      </xsd:simpleType>
    </xsd:element>
    <xsd:element name="CorpSiteInstitute" ma:index="36" nillable="true" ma:displayName="Institutt" ma:internalName="CorpSiteInstitu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rpSiteProjectLeader xmlns="8bbd4995-53b7-43e2-b62f-10947586ac31">
      <UserInfo>
        <DisplayName/>
        <AccountId xsi:nil="true"/>
        <AccountType/>
      </UserInfo>
    </CorpSiteProjectLeader>
    <CorpSiteSubTitle xmlns="8bbd4995-53b7-43e2-b62f-10947586ac31" xsi:nil="true"/>
    <CorpSiteTags xmlns="8bbd4995-53b7-43e2-b62f-10947586ac31" xsi:nil="true"/>
    <CorpSiteISBN xmlns="8bbd4995-53b7-43e2-b62f-10947586ac31" xsi:nil="true"/>
    <CorpWorkflowFeedback xmlns="8bbd4995-53b7-43e2-b62f-10947586ac31" xsi:nil="true"/>
    <CorpSiteAccess xmlns="8bbd4995-53b7-43e2-b62f-10947586ac31">Kun navngitte medlemmer</CorpSiteAccess>
    <CorpSiteRecipientPerson xmlns="8bbd4995-53b7-43e2-b62f-10947586ac31" xsi:nil="true"/>
    <CorpSiteProjectNumber xmlns="8bbd4995-53b7-43e2-b62f-10947586ac31" xsi:nil="true"/>
    <CorpSiteProjectName xmlns="8bbd4995-53b7-43e2-b62f-10947586ac31" xsi:nil="true"/>
    <CorpSiteProjectOwner xmlns="8bbd4995-53b7-43e2-b62f-10947586ac31">
      <UserInfo>
        <DisplayName/>
        <AccountId xsi:nil="true"/>
        <AccountType/>
      </UserInfo>
    </CorpSiteProjectOwner>
    <CorpSiteClassification xmlns="8bbd4995-53b7-43e2-b62f-10947586ac31">Åpen</CorpSiteClassification>
    <CorpSiteCoAuthors xmlns="8bbd4995-53b7-43e2-b62f-10947586ac31" xsi:nil="true"/>
    <CorpSiteDocumentAuthor xmlns="8bbd4995-53b7-43e2-b62f-10947586ac31">
      <UserInfo>
        <DisplayName/>
        <AccountId xsi:nil="true"/>
        <AccountType/>
      </UserInfo>
    </CorpSiteDocumentAuthor>
    <CorpSiteRecipientCompany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ReportNumber xmlns="8bbd4995-53b7-43e2-b62f-10947586ac31" xsi:nil="true"/>
    <CorpSiteOurRef xmlns="8bbd4995-53b7-43e2-b62f-10947586ac31" xsi:nil="true"/>
    <Beskrivelse xmlns="a5cbd536-8fd4-46e1-a742-44969f734dc5" xsi:nil="true"/>
    <CorpSiteInstitute xmlns="97b9d05f-25aa-449b-a5c1-1420e2c26872" xsi:nil="true"/>
    <CorpSiteZipContact xmlns="8bbd4995-53b7-43e2-b62f-10947586ac31" xsi:nil="true"/>
    <CorpSiteInstituteEmail xmlns="8bbd4995-53b7-43e2-b62f-10947586ac31" xsi:nil="true"/>
    <CorpSiteZipAddress xmlns="8bbd4995-53b7-43e2-b62f-10947586ac31" xsi:nil="true"/>
    <CorpSiteVATNumber xmlns="8bbd4995-53b7-43e2-b62f-10947586ac31" xsi:nil="true"/>
    <CorpDocInstitute xmlns="8bbd4995-53b7-43e2-b62f-10947586ac31" xsi:nil="true"/>
    <CorpSiteInstitutePhone xmlns="8bbd4995-53b7-43e2-b62f-10947586ac31" xsi:nil="true"/>
    <CorpDocPageClassificationNbNo xmlns="8bbd4995-53b7-43e2-b62f-10947586ac31">Åpen</CorpDocPageClassificationNbNo>
    <CorpDocClassificationEnUs xmlns="8bbd4995-53b7-43e2-b62f-10947586ac31">Unrestricted</CorpDocClassificationEnUs>
    <CorpSiteInstituteEnUs xmlns="8bbd4995-53b7-43e2-b62f-10947586ac31" xsi:nil="true"/>
    <CorpSiteDocLanguage xmlns="8bbd4995-53b7-43e2-b62f-10947586ac31" xsi:nil="true"/>
    <CorpDocPageClassificationEnUs xmlns="8bbd4995-53b7-43e2-b62f-10947586ac31">Unrestricted</CorpDocPageClassificationEnUs>
    <CorpDocClassificationNbNo xmlns="8bbd4995-53b7-43e2-b62f-10947586ac31">Åpen</CorpDocClassificationNbNo>
    <CorpDocVersion xmlns="8bbd4995-53b7-43e2-b62f-10947586ac31" xsi:nil="true"/>
    <CorpWorkflowStatus xmlns="8bbd4995-53b7-43e2-b62f-10947586ac31" xsi:nil="true"/>
  </documentManagement>
</p:properties>
</file>

<file path=customXml/itemProps1.xml><?xml version="1.0" encoding="utf-8"?>
<ds:datastoreItem xmlns:ds="http://schemas.openxmlformats.org/officeDocument/2006/customXml" ds:itemID="{78949DE9-E516-491D-A5D4-70877A7A000B}">
  <ds:schemaRefs>
    <ds:schemaRef ds:uri="http://schemas.microsoft.com/sharepoint/v3/contenttype/forms"/>
  </ds:schemaRefs>
</ds:datastoreItem>
</file>

<file path=customXml/itemProps2.xml><?xml version="1.0" encoding="utf-8"?>
<ds:datastoreItem xmlns:ds="http://schemas.openxmlformats.org/officeDocument/2006/customXml" ds:itemID="{59567C41-81FE-467C-94B3-683E7F21D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d4995-53b7-43e2-b62f-10947586ac31"/>
    <ds:schemaRef ds:uri="a5cbd536-8fd4-46e1-a742-44969f734dc5"/>
    <ds:schemaRef ds:uri="97b9d05f-25aa-449b-a5c1-1420e2c26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20A47F-E376-40A6-A4C0-7C55813ADA36}">
  <ds:schemaRefs>
    <ds:schemaRef ds:uri="http://schemas.microsoft.com/office/infopath/2007/PartnerControls"/>
    <ds:schemaRef ds:uri="http://purl.org/dc/elements/1.1/"/>
    <ds:schemaRef ds:uri="http://schemas.microsoft.com/office/2006/metadata/properties"/>
    <ds:schemaRef ds:uri="a5cbd536-8fd4-46e1-a742-44969f734dc5"/>
    <ds:schemaRef ds:uri="http://purl.org/dc/terms/"/>
    <ds:schemaRef ds:uri="http://schemas.openxmlformats.org/package/2006/metadata/core-properties"/>
    <ds:schemaRef ds:uri="97b9d05f-25aa-449b-a5c1-1420e2c26872"/>
    <ds:schemaRef ds:uri="http://schemas.microsoft.com/office/2006/documentManagement/types"/>
    <ds:schemaRef ds:uri="8bbd4995-53b7-43e2-b62f-10947586ac3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1096</TotalTime>
  <Words>1042</Words>
  <Application>Microsoft Office PowerPoint</Application>
  <PresentationFormat>Widescreen</PresentationFormat>
  <Paragraphs>143</Paragraphs>
  <Slides>20</Slides>
  <Notes>15</Notes>
  <HiddenSlides>0</HiddenSlides>
  <MMClips>0</MMClips>
  <ScaleCrop>false</ScaleCrop>
  <HeadingPairs>
    <vt:vector size="8" baseType="variant">
      <vt:variant>
        <vt:lpstr>Fonts Used</vt:lpstr>
      </vt:variant>
      <vt:variant>
        <vt:i4>5</vt:i4>
      </vt:variant>
      <vt:variant>
        <vt:lpstr>Theme</vt:lpstr>
      </vt:variant>
      <vt:variant>
        <vt:i4>15</vt:i4>
      </vt:variant>
      <vt:variant>
        <vt:lpstr>Embedded OLE Servers</vt:lpstr>
      </vt:variant>
      <vt:variant>
        <vt:i4>1</vt:i4>
      </vt:variant>
      <vt:variant>
        <vt:lpstr>Slide Titles</vt:lpstr>
      </vt:variant>
      <vt:variant>
        <vt:i4>20</vt:i4>
      </vt:variant>
    </vt:vector>
  </HeadingPairs>
  <TitlesOfParts>
    <vt:vector size="41" baseType="lpstr">
      <vt:lpstr>Arial</vt:lpstr>
      <vt:lpstr>Calibri</vt:lpstr>
      <vt:lpstr>Calibri Light</vt:lpstr>
      <vt:lpstr>Segoe UI</vt:lpstr>
      <vt:lpstr>Times New Roman</vt:lpstr>
      <vt:lpstr>SINTEF Lys</vt:lpstr>
      <vt:lpstr>SINTEF Mørk</vt:lpstr>
      <vt:lpstr>1_SINTEF Mørk</vt:lpstr>
      <vt:lpstr>1_SINTEF Lys</vt:lpstr>
      <vt:lpstr>2_SINTEF Lys</vt:lpstr>
      <vt:lpstr>2_SINTEF Mørk</vt:lpstr>
      <vt:lpstr>3_SINTEF Mørk</vt:lpstr>
      <vt:lpstr>4_SINTEF Mørk</vt:lpstr>
      <vt:lpstr>3_SINTEF Lys</vt:lpstr>
      <vt:lpstr>4_SINTEF Lys</vt:lpstr>
      <vt:lpstr>5_SINTEF Lys</vt:lpstr>
      <vt:lpstr>6_SINTEF Lys</vt:lpstr>
      <vt:lpstr>6_SINTEF Mørk</vt:lpstr>
      <vt:lpstr>12_SINTEF Lys</vt:lpstr>
      <vt:lpstr>5_SINTEF Mørk</vt:lpstr>
      <vt:lpstr>think-cell Slide</vt:lpstr>
      <vt:lpstr>Technology for a better society -  sustainability at sintef</vt:lpstr>
      <vt:lpstr>Agenda</vt:lpstr>
      <vt:lpstr>SINTEF - Technology for a better society</vt:lpstr>
      <vt:lpstr>Project portfolio</vt:lpstr>
      <vt:lpstr>Project examples</vt:lpstr>
      <vt:lpstr>IPN GAIA Vesterålen We build sustainable municipalities</vt:lpstr>
      <vt:lpstr> Example SESAR Innovation</vt:lpstr>
      <vt:lpstr>Sustainable transport in rural norway</vt:lpstr>
      <vt:lpstr>PowerPoint Presentation</vt:lpstr>
      <vt:lpstr>Smart transport in rural areas</vt:lpstr>
      <vt:lpstr>Transition design in practice </vt:lpstr>
      <vt:lpstr>Planning tool for MaaS operators</vt:lpstr>
      <vt:lpstr>PowerPoint Presentation</vt:lpstr>
      <vt:lpstr>PowerPoint Presentation</vt:lpstr>
      <vt:lpstr>PowerPoint Presentation</vt:lpstr>
      <vt:lpstr>Lessons learned </vt:lpstr>
      <vt:lpstr>What have we learned</vt:lpstr>
      <vt:lpstr>What have we learned cont.</vt:lpstr>
      <vt:lpstr>THANK you for your attention!!! Questions? Comments? Contact: amela@sintef.no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SINTEF presentasjon - engelsk</dc:title>
  <dc:creator>Matteo Di Capua</dc:creator>
  <dc:description>template by officeconsult.no</dc:description>
  <cp:lastModifiedBy>Amela Karahasanovic</cp:lastModifiedBy>
  <cp:revision>126</cp:revision>
  <dcterms:created xsi:type="dcterms:W3CDTF">2016-05-20T13:49:39Z</dcterms:created>
  <dcterms:modified xsi:type="dcterms:W3CDTF">2022-05-06T09:49:44Z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0x01010031B82B69D2361148B4D8F7EC156802130800E35E2779D05AAF4EB41577C898EB727C</vt:lpwstr>
  </property>
  <property fmtid="{D5CDD505-2E9C-101B-9397-08002B2CF9AE}" pid="4" name="_AdHocReviewCycleID">
    <vt:i4>2017794423</vt:i4>
  </property>
  <property fmtid="{D5CDD505-2E9C-101B-9397-08002B2CF9AE}" pid="5" name="_NewReviewCycle">
    <vt:lpwstr/>
  </property>
  <property fmtid="{D5CDD505-2E9C-101B-9397-08002B2CF9AE}" pid="6" name="_EmailSubject">
    <vt:lpwstr>Presentasjoner med oppdaterte tall</vt:lpwstr>
  </property>
  <property fmtid="{D5CDD505-2E9C-101B-9397-08002B2CF9AE}" pid="7" name="_AuthorEmail">
    <vt:lpwstr>HildeMarie.Fjare@sintef.no</vt:lpwstr>
  </property>
  <property fmtid="{D5CDD505-2E9C-101B-9397-08002B2CF9AE}" pid="8" name="_AuthorEmailDisplayName">
    <vt:lpwstr>Hilde Marie Fjære</vt:lpwstr>
  </property>
  <property fmtid="{D5CDD505-2E9C-101B-9397-08002B2CF9AE}" pid="9" name="AuthorIds_UIVersion_10752">
    <vt:lpwstr>17</vt:lpwstr>
  </property>
</Properties>
</file>